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57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7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1916832"/>
            <a:ext cx="8280920" cy="39604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Приметы времени </a:t>
            </a:r>
            <a:b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4400" b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стихотворениях </a:t>
            </a:r>
            <a:br>
              <a:rPr lang="ru-RU" sz="4400" b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4400" b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Д.Н. Семеновского</a:t>
            </a:r>
            <a: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</a:br>
            <a:r>
              <a:rPr lang="ru-RU" sz="4400" b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Октябрьская </a:t>
            </a:r>
            <a:r>
              <a:rPr lang="ru-RU" sz="4400" b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</a:rPr>
              <a:t>революция.</a:t>
            </a: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38900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731520"/>
            <a:ext cx="4968552" cy="514575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Родился 19 января 1894 года в </a:t>
            </a:r>
            <a:r>
              <a:rPr lang="ru-RU" dirty="0" err="1"/>
              <a:t>Меховицах</a:t>
            </a:r>
            <a:r>
              <a:rPr lang="ru-RU" dirty="0"/>
              <a:t>, бывшего Ковровского уезда, в семье сельского священника. Осенью 1904 года Семеновского отдали в Шуйское духовное училище.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В 1909 году перешел во Владимирскую духовную семинарию, в четвертом классе которой стал участником запретного кружка. За участие в забастовке был исключен из семинарии без права поступления в среднее учебное заведение.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43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892480" cy="5721816"/>
          </a:xfrm>
        </p:spPr>
        <p:txBody>
          <a:bodyPr>
            <a:normAutofit/>
          </a:bodyPr>
          <a:lstStyle/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Зиму 1913 - 1914 года Семеновский провел в Москве.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Он </a:t>
            </a:r>
            <a:r>
              <a:rPr lang="ru-RU" sz="2400" dirty="0">
                <a:latin typeface="Times New Roman"/>
                <a:ea typeface="Times New Roman"/>
              </a:rPr>
              <a:t>поступил в Народный университет имени А.Л. </a:t>
            </a:r>
            <a:r>
              <a:rPr lang="ru-RU" sz="2400" dirty="0" smtClean="0">
                <a:latin typeface="Times New Roman"/>
                <a:ea typeface="Times New Roman"/>
              </a:rPr>
              <a:t>Шанявского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где </a:t>
            </a:r>
            <a:r>
              <a:rPr lang="ru-RU" sz="2400" dirty="0">
                <a:latin typeface="Times New Roman"/>
                <a:ea typeface="Times New Roman"/>
              </a:rPr>
              <a:t>познакомился и подружился с С.А. </a:t>
            </a:r>
            <a:r>
              <a:rPr lang="ru-RU" sz="2400" dirty="0" smtClean="0">
                <a:latin typeface="Times New Roman"/>
                <a:ea typeface="Times New Roman"/>
              </a:rPr>
              <a:t>Есениным </a:t>
            </a:r>
            <a:r>
              <a:rPr lang="ru-RU" sz="2400" dirty="0">
                <a:latin typeface="Times New Roman"/>
                <a:ea typeface="Times New Roman"/>
              </a:rPr>
              <a:t>на всю жизнь. </a:t>
            </a: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 1916 году Семеновский переселился в </a:t>
            </a:r>
            <a:r>
              <a:rPr lang="ru-RU" sz="2400" dirty="0" smtClean="0">
                <a:latin typeface="Times New Roman"/>
                <a:ea typeface="Times New Roman"/>
              </a:rPr>
              <a:t>Иваново-Вознесенск. </a:t>
            </a: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В первые </a:t>
            </a:r>
            <a:r>
              <a:rPr lang="ru-RU" sz="2400" dirty="0">
                <a:latin typeface="Times New Roman"/>
                <a:ea typeface="Times New Roman"/>
              </a:rPr>
              <a:t>послереволюционные годы сотрудничал в </a:t>
            </a:r>
            <a:r>
              <a:rPr lang="ru-RU" sz="2400" dirty="0" smtClean="0">
                <a:latin typeface="Times New Roman"/>
                <a:ea typeface="Times New Roman"/>
              </a:rPr>
              <a:t>редакции </a:t>
            </a: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газеты </a:t>
            </a:r>
            <a:r>
              <a:rPr lang="ru-RU" sz="2400" dirty="0">
                <a:latin typeface="Times New Roman"/>
                <a:ea typeface="Times New Roman"/>
              </a:rPr>
              <a:t>«Рабочий край». В 1922 году в </a:t>
            </a:r>
            <a:r>
              <a:rPr lang="ru-RU" sz="2400" dirty="0" smtClean="0">
                <a:latin typeface="Times New Roman"/>
                <a:ea typeface="Times New Roman"/>
              </a:rPr>
              <a:t>Иваново </a:t>
            </a:r>
            <a:r>
              <a:rPr lang="ru-RU" sz="2400" dirty="0">
                <a:latin typeface="Times New Roman"/>
                <a:ea typeface="Times New Roman"/>
              </a:rPr>
              <a:t>были изданы две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книги </a:t>
            </a:r>
            <a:r>
              <a:rPr lang="ru-RU" sz="2400" dirty="0">
                <a:latin typeface="Times New Roman"/>
                <a:ea typeface="Times New Roman"/>
              </a:rPr>
              <a:t>стихов Дмитрия </a:t>
            </a:r>
            <a:r>
              <a:rPr lang="ru-RU" sz="2400" dirty="0" smtClean="0">
                <a:latin typeface="Times New Roman"/>
                <a:ea typeface="Times New Roman"/>
              </a:rPr>
              <a:t>Семеновского </a:t>
            </a:r>
            <a:r>
              <a:rPr lang="ru-RU" sz="2400" dirty="0">
                <a:latin typeface="Times New Roman"/>
                <a:ea typeface="Times New Roman"/>
              </a:rPr>
              <a:t>- «Под голубым покровом»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и </a:t>
            </a:r>
            <a:r>
              <a:rPr lang="ru-RU" sz="2400" dirty="0">
                <a:latin typeface="Times New Roman"/>
                <a:ea typeface="Times New Roman"/>
              </a:rPr>
              <a:t>«Благовещение».</a:t>
            </a: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Стихи поэта публиковались не только в краю текстильщиков, они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появлялись </a:t>
            </a:r>
            <a:r>
              <a:rPr lang="ru-RU" sz="2400" dirty="0">
                <a:latin typeface="Times New Roman"/>
                <a:ea typeface="Times New Roman"/>
              </a:rPr>
              <a:t>в Москве: в «Новом мире»,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</a:rPr>
              <a:t>Красной нови», в </a:t>
            </a:r>
            <a:r>
              <a:rPr lang="ru-RU" sz="2400" dirty="0" smtClean="0">
                <a:latin typeface="Times New Roman"/>
                <a:ea typeface="Times New Roman"/>
              </a:rPr>
              <a:t>сборниках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 Москве же вышли книги «Мир хорош»(1927),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</a:rPr>
              <a:t>Земля в </a:t>
            </a:r>
            <a:r>
              <a:rPr lang="ru-RU" sz="2400" dirty="0" smtClean="0">
                <a:latin typeface="Times New Roman"/>
                <a:ea typeface="Times New Roman"/>
              </a:rPr>
              <a:t>цветах</a:t>
            </a:r>
            <a:r>
              <a:rPr lang="ru-RU" sz="2400" dirty="0">
                <a:latin typeface="Times New Roman"/>
                <a:ea typeface="Times New Roman"/>
              </a:rPr>
              <a:t>»(1930), «Путь»(1933).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93277"/>
            <a:ext cx="1800200" cy="277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24708" cy="491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498" r="16377"/>
          <a:stretch/>
        </p:blipFill>
        <p:spPr bwMode="auto">
          <a:xfrm>
            <a:off x="5597304" y="2204864"/>
            <a:ext cx="3104885" cy="460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14425"/>
            <a:ext cx="30003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7848872" cy="3960440"/>
          </a:xfrm>
        </p:spPr>
        <p:txBody>
          <a:bodyPr>
            <a:normAutofit/>
          </a:bodyPr>
          <a:lstStyle/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Критика неоднозначно воспринимала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творчество </a:t>
            </a:r>
            <a:r>
              <a:rPr lang="ru-RU" sz="2400" dirty="0" err="1">
                <a:latin typeface="Times New Roman"/>
                <a:ea typeface="Times New Roman"/>
              </a:rPr>
              <a:t>Д.Семеновского</a:t>
            </a:r>
            <a:r>
              <a:rPr lang="ru-RU" sz="2400" dirty="0">
                <a:latin typeface="Times New Roman"/>
                <a:ea typeface="Times New Roman"/>
              </a:rPr>
              <a:t>. Его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обвиняли </a:t>
            </a:r>
            <a:r>
              <a:rPr lang="ru-RU" sz="2400" dirty="0">
                <a:latin typeface="Times New Roman"/>
                <a:ea typeface="Times New Roman"/>
              </a:rPr>
              <a:t>в «абстрактном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гуманизме</a:t>
            </a:r>
            <a:r>
              <a:rPr lang="ru-RU" sz="2400" dirty="0">
                <a:latin typeface="Times New Roman"/>
                <a:ea typeface="Times New Roman"/>
              </a:rPr>
              <a:t>», в симпатии к «крепкому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единоличному </a:t>
            </a:r>
            <a:r>
              <a:rPr lang="ru-RU" sz="2400" dirty="0">
                <a:latin typeface="Times New Roman"/>
                <a:ea typeface="Times New Roman"/>
              </a:rPr>
              <a:t>хозяйству». В декабре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1933 </a:t>
            </a:r>
            <a:r>
              <a:rPr lang="ru-RU" sz="2400" dirty="0">
                <a:latin typeface="Times New Roman"/>
                <a:ea typeface="Times New Roman"/>
              </a:rPr>
              <a:t>года Семеновский был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арестован </a:t>
            </a:r>
            <a:r>
              <a:rPr lang="ru-RU" sz="2400" dirty="0">
                <a:latin typeface="Times New Roman"/>
                <a:ea typeface="Times New Roman"/>
              </a:rPr>
              <a:t>по делу «Союза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справедливых</a:t>
            </a:r>
            <a:r>
              <a:rPr lang="ru-RU" sz="2400" dirty="0">
                <a:latin typeface="Times New Roman"/>
                <a:ea typeface="Times New Roman"/>
              </a:rPr>
              <a:t>» (анархическая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организация</a:t>
            </a:r>
            <a:r>
              <a:rPr lang="ru-RU" sz="2400" dirty="0">
                <a:latin typeface="Times New Roman"/>
                <a:ea typeface="Times New Roman"/>
              </a:rPr>
              <a:t>), спасло его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45720" indent="0">
              <a:lnSpc>
                <a:spcPts val="1500"/>
              </a:lnSpc>
              <a:spcAft>
                <a:spcPts val="75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вмешательство </a:t>
            </a:r>
            <a:r>
              <a:rPr lang="ru-RU" sz="2400" dirty="0">
                <a:latin typeface="Times New Roman"/>
                <a:ea typeface="Times New Roman"/>
              </a:rPr>
              <a:t>М. Горького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3034"/>
            <a:ext cx="2411760" cy="33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95648" y="731520"/>
            <a:ext cx="6524823" cy="5793824"/>
          </a:xfrm>
        </p:spPr>
        <p:txBody>
          <a:bodyPr>
            <a:normAutofit fontScale="85000" lnSpcReduction="20000"/>
          </a:bodyPr>
          <a:lstStyle/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Для Семёновского революция – это духовное единение, «голубой мост», связующий землю и небо. Это перечеркивание страшного фабричного быта, о котором он писал: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 этом городе гари фабричной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И кирпичного леса труб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Дни и ночи рукой привычной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Ткёт судьбу свою хмурый труд.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Здесь иссохшей заботе всё снится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Беспокойное пенье гудков.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 этом царстве чахотки и ситца</a:t>
            </a:r>
            <a:endParaRPr lang="ru-RU" dirty="0"/>
          </a:p>
          <a:p>
            <a:pPr marL="45720" indent="0" algn="just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Бьюсь и я за кусок и кров.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61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4536504" cy="579382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Я послан в мир, чтобы сказать,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Что неба праздничная риза,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Леса, холмы и луга гладь —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Великолепней Парадиза.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Я миру в дар несу канон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Ласкательных и сладких песен,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Чтоб этот мир узнал, что он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Неизглаголанно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чудесен.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Чтоб человек, блажен и свят,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Дышал дыханием свободы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И, украшая жизни сад,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Молился красоте природы.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Я полюбил лицо земли,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Подобно радостному раю,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Живу и на поля мои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Я милость мира призываю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30241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3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402"/>
            <a:ext cx="7848872" cy="628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310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Приметы времени  в стихотворениях  Д.Н. Семеновского  Октябрьская революция.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Солоникова</dc:creator>
  <cp:lastModifiedBy>Наталья Солоникова</cp:lastModifiedBy>
  <cp:revision>4</cp:revision>
  <dcterms:created xsi:type="dcterms:W3CDTF">2017-10-21T05:33:14Z</dcterms:created>
  <dcterms:modified xsi:type="dcterms:W3CDTF">2017-10-21T05:58:26Z</dcterms:modified>
</cp:coreProperties>
</file>