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62" r:id="rId10"/>
    <p:sldId id="273" r:id="rId11"/>
    <p:sldId id="260" r:id="rId12"/>
    <p:sldId id="27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Урок  литературы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</a:t>
            </a:r>
            <a:r>
              <a:rPr lang="ru-RU" dirty="0" err="1" smtClean="0"/>
              <a:t>манчестер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" y="-15822"/>
            <a:ext cx="9130874" cy="687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6" y="0"/>
            <a:ext cx="913087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" y="-1"/>
            <a:ext cx="915366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" y="0"/>
            <a:ext cx="8995118" cy="694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7" y="0"/>
            <a:ext cx="9541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704856" cy="4721697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sz="2400" b="1" i="1" cap="all" spc="3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endParaRPr lang="ru-RU" sz="2400" b="1" i="1" cap="all" spc="300" dirty="0" smtClean="0">
              <a:solidFill>
                <a:prstClr val="black"/>
              </a:solidFill>
              <a:latin typeface="Times New Roman"/>
              <a:ea typeface="Times New Roman"/>
              <a:cs typeface="+mj-cs"/>
            </a:endParaRPr>
          </a:p>
          <a:p>
            <a:pPr indent="0">
              <a:buNone/>
            </a:pPr>
            <a:r>
              <a:rPr lang="ru-RU" sz="2400" b="1" i="1" cap="all" spc="30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b="1" i="1" cap="all" spc="30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     Тема </a:t>
            </a:r>
            <a:r>
              <a:rPr lang="ru-RU" sz="2400" b="1" i="1" cap="all" spc="3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урока:</a:t>
            </a:r>
            <a:r>
              <a:rPr lang="ru-RU" sz="2400" i="1" cap="all" spc="3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400" i="1" cap="all" spc="3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i="1" cap="all" spc="3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«Октябрьская революция глазами поэтов </a:t>
            </a:r>
            <a:r>
              <a:rPr lang="ru-RU" sz="2400" b="1" i="1" cap="all" spc="3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Ивановского края»</a:t>
            </a:r>
          </a:p>
          <a:p>
            <a:pPr indent="0">
              <a:buNone/>
            </a:pPr>
            <a:endParaRPr lang="ru-RU" sz="1400" b="1" cap="all" spc="300" dirty="0" smtClean="0">
              <a:solidFill>
                <a:prstClr val="black"/>
              </a:solidFill>
              <a:latin typeface="Times New Roman"/>
              <a:ea typeface="Calibri"/>
              <a:cs typeface="+mj-cs"/>
            </a:endParaRPr>
          </a:p>
          <a:p>
            <a:pPr indent="0">
              <a:buNone/>
            </a:pPr>
            <a:endParaRPr lang="ru-RU" sz="1400" b="1" cap="all" spc="300" dirty="0">
              <a:solidFill>
                <a:prstClr val="black"/>
              </a:solidFill>
              <a:latin typeface="Times New Roman"/>
              <a:ea typeface="Calibri"/>
              <a:cs typeface="+mj-cs"/>
            </a:endParaRPr>
          </a:p>
          <a:p>
            <a:pPr indent="0">
              <a:buNone/>
            </a:pPr>
            <a:endParaRPr lang="ru-RU" sz="1400" b="1" cap="all" spc="300" dirty="0" smtClean="0">
              <a:solidFill>
                <a:prstClr val="black"/>
              </a:solidFill>
              <a:latin typeface="Times New Roman"/>
              <a:ea typeface="Calibri"/>
              <a:cs typeface="+mj-cs"/>
            </a:endParaRPr>
          </a:p>
          <a:p>
            <a:pPr indent="0">
              <a:buNone/>
            </a:pPr>
            <a:r>
              <a:rPr lang="ru-RU" sz="2400" b="1" cap="all" spc="300" dirty="0" smtClean="0">
                <a:solidFill>
                  <a:prstClr val="black"/>
                </a:solidFill>
                <a:latin typeface="Times New Roman"/>
                <a:ea typeface="Calibri"/>
                <a:cs typeface="+mj-cs"/>
              </a:rPr>
              <a:t>вопрос: </a:t>
            </a:r>
            <a:r>
              <a:rPr lang="ru-RU" sz="2400" dirty="0" smtClean="0">
                <a:latin typeface="Times New Roman"/>
                <a:ea typeface="Calibri"/>
              </a:rPr>
              <a:t>единодушно </a:t>
            </a:r>
            <a:r>
              <a:rPr lang="ru-RU" sz="2400" dirty="0">
                <a:latin typeface="Times New Roman"/>
                <a:ea typeface="Calibri"/>
              </a:rPr>
              <a:t>ли поэты приняли переворот 1917 года и  посвятили свой талант «правому делу трудящихся»?</a:t>
            </a:r>
            <a:r>
              <a:rPr lang="ru-RU" sz="2400" b="1" cap="all" spc="3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61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25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272808" cy="367240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000" dirty="0"/>
              <a:t>Краткий обзор творчества поэтов Ивановского края  периода Октябрьской революции показал, что поэты, как и русское общество в целом,   по-разному относились к происходившим событиям. Особенностью  лирики  времени Октябрьской революции можно назвать  использование сниженной лексики, откровенность суждений, физиологичность в изображении происходящих перемен, пророческие суждения</a:t>
            </a:r>
            <a:r>
              <a:rPr lang="ru-RU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6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944816" cy="3353545"/>
          </a:xfrm>
        </p:spPr>
        <p:txBody>
          <a:bodyPr>
            <a:normAutofit fontScale="92500"/>
          </a:bodyPr>
          <a:lstStyle/>
          <a:p>
            <a:pPr marL="2423160" indent="0">
              <a:spcAft>
                <a:spcPts val="675"/>
              </a:spcAft>
              <a:buNone/>
            </a:pP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Наши внуки будут удивляться,</a:t>
            </a:r>
            <a:b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Перелистывая страницы учебника:</a:t>
            </a:r>
            <a:b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"Четырнадцатый... семнадцатый... девятнадцатый...</a:t>
            </a:r>
            <a:b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они жили!.. Бедные!.. Бедные</a:t>
            </a:r>
            <a:r>
              <a:rPr lang="ru-RU" sz="2400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!..</a:t>
            </a: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			Илья Эренбург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4" name="AutoShape 2" descr="https://veche-r.lv/images/easyblog_images/420/t_20161003-22544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veche-r.lv/images/easyblog_images/420/t_20161003-22544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veche-r.lv/images/easyblog_images/420/t_20161003-225447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https://www.rektor.ru/upload/resize_cache/iblock/f1f/600_850_1c58597065780ba291f726c489c9fa9a1/tem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177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744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99537" cy="669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476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2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75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999537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0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https://i05.fotocdn.net/s23/116/gallery_l/458/25839394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85255" cy="649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6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</TotalTime>
  <Words>66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Урок 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манчестер</vt:lpstr>
      <vt:lpstr>  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литературы</dc:title>
  <dc:creator>Наталья Солоникова</dc:creator>
  <cp:lastModifiedBy>Наталья Солоникова</cp:lastModifiedBy>
  <cp:revision>8</cp:revision>
  <dcterms:created xsi:type="dcterms:W3CDTF">2017-10-20T20:29:53Z</dcterms:created>
  <dcterms:modified xsi:type="dcterms:W3CDTF">2017-10-22T20:58:38Z</dcterms:modified>
</cp:coreProperties>
</file>