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2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5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1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7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3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8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1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72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9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344B5-9E3D-4846-ABFC-47C23E3FD69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70B8C-C6CF-4616-9F83-8121D046B4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6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6190" y="274211"/>
            <a:ext cx="2686050" cy="7540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302" y="1143428"/>
            <a:ext cx="5457826" cy="325755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Спал цветок</a:t>
            </a:r>
          </a:p>
          <a:p>
            <a:pPr marL="0" indent="0" algn="ctr">
              <a:buNone/>
            </a:pPr>
            <a:r>
              <a:rPr lang="ru-RU" dirty="0" smtClean="0"/>
              <a:t>И вдруг проснулся, </a:t>
            </a:r>
          </a:p>
          <a:p>
            <a:pPr marL="0" indent="0" algn="ctr">
              <a:buNone/>
            </a:pPr>
            <a:r>
              <a:rPr lang="ru-RU" dirty="0" smtClean="0"/>
              <a:t>Больше спать не захотел,</a:t>
            </a:r>
          </a:p>
          <a:p>
            <a:pPr marL="0" indent="0" algn="ctr">
              <a:buNone/>
            </a:pPr>
            <a:r>
              <a:rPr lang="ru-RU" dirty="0" smtClean="0"/>
              <a:t>Шевельнулся, встрепенулся,</a:t>
            </a:r>
          </a:p>
          <a:p>
            <a:pPr marL="0" indent="0" algn="ctr">
              <a:buNone/>
            </a:pPr>
            <a:r>
              <a:rPr lang="ru-RU" dirty="0" smtClean="0"/>
              <a:t>Взвился вверх и улетел.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117" y="3855055"/>
            <a:ext cx="3000375" cy="284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621" y="37190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 цветок в саду присела</a:t>
            </a:r>
          </a:p>
          <a:p>
            <a:pPr marL="0" indent="0">
              <a:buNone/>
            </a:pPr>
            <a:r>
              <a:rPr lang="ru-RU" dirty="0" smtClean="0"/>
              <a:t>Бабочка.</a:t>
            </a:r>
          </a:p>
          <a:p>
            <a:pPr marL="0" indent="0">
              <a:buNone/>
            </a:pPr>
            <a:r>
              <a:rPr lang="ru-RU" dirty="0" smtClean="0"/>
              <a:t>Ты откуда прилетела</a:t>
            </a:r>
          </a:p>
          <a:p>
            <a:pPr marL="0" indent="0">
              <a:buNone/>
            </a:pPr>
            <a:r>
              <a:rPr lang="ru-RU" dirty="0" smtClean="0"/>
              <a:t>Бабочка?</a:t>
            </a:r>
          </a:p>
          <a:p>
            <a:pPr marL="0" indent="0">
              <a:buNone/>
            </a:pPr>
            <a:r>
              <a:rPr lang="ru-RU" dirty="0" smtClean="0"/>
              <a:t>До чего же ты пригожа </a:t>
            </a:r>
          </a:p>
          <a:p>
            <a:pPr marL="0" indent="0">
              <a:buNone/>
            </a:pPr>
            <a:r>
              <a:rPr lang="ru-RU" dirty="0" smtClean="0"/>
              <a:t>Бабочка!</a:t>
            </a:r>
          </a:p>
          <a:p>
            <a:pPr marL="0" indent="0">
              <a:buNone/>
            </a:pPr>
            <a:r>
              <a:rPr lang="ru-RU" dirty="0" smtClean="0"/>
              <a:t>На цветок сама похожа!</a:t>
            </a:r>
          </a:p>
          <a:p>
            <a:pPr marL="0" indent="0" algn="r">
              <a:buNone/>
            </a:pPr>
            <a:r>
              <a:rPr lang="ru-RU" dirty="0" err="1" smtClean="0"/>
              <a:t>С.Говил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108" y="944619"/>
            <a:ext cx="4005943" cy="30044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0" y="4108095"/>
            <a:ext cx="6339385" cy="260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717"/>
          </a:xfrm>
        </p:spPr>
        <p:txBody>
          <a:bodyPr/>
          <a:lstStyle/>
          <a:p>
            <a:r>
              <a:rPr lang="ru-RU" dirty="0" smtClean="0">
                <a:solidFill>
                  <a:srgbClr val="2F204B"/>
                </a:solidFill>
              </a:rPr>
              <a:t>Практическая работа</a:t>
            </a:r>
            <a:endParaRPr lang="ru-RU" dirty="0">
              <a:solidFill>
                <a:srgbClr val="2F204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187355"/>
            <a:ext cx="8516203" cy="67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Нарисовать бабочку и красиво украсить ее крылышки.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5056" y="1866331"/>
            <a:ext cx="6045958" cy="4366723"/>
          </a:xfrm>
          <a:prstGeom prst="rect">
            <a:avLst/>
          </a:prstGeom>
        </p:spPr>
      </p:pic>
      <p:pic>
        <p:nvPicPr>
          <p:cNvPr id="6" name="Babochki_-_Detskij_tanec_(xMusic.me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971" y="4049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7" y="3456177"/>
            <a:ext cx="7772400" cy="941389"/>
          </a:xfrm>
        </p:spPr>
        <p:txBody>
          <a:bodyPr/>
          <a:lstStyle/>
          <a:p>
            <a:r>
              <a:rPr lang="ru-RU" dirty="0" smtClean="0">
                <a:solidFill>
                  <a:srgbClr val="2F204B"/>
                </a:solidFill>
                <a:latin typeface="a_BighausTitul" panose="04030905020B02020C04" pitchFamily="82" charset="-52"/>
              </a:rPr>
              <a:t>Узоры на крыльях</a:t>
            </a:r>
            <a:endParaRPr lang="ru-RU" dirty="0">
              <a:solidFill>
                <a:srgbClr val="2F204B"/>
              </a:solidFill>
              <a:latin typeface="a_BighausTitul" panose="04030905020B02020C04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597" y="4570933"/>
            <a:ext cx="6400800" cy="2130117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dventure" panose="02000503020000020003" pitchFamily="2" charset="0"/>
              </a:rPr>
              <a:t>Учитель изобразительного искусства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dventure" panose="02000503020000020003" pitchFamily="2" charset="0"/>
              </a:rPr>
              <a:t>Гунякова Татьяна Юрьевна</a:t>
            </a:r>
          </a:p>
          <a:p>
            <a:endParaRPr lang="ru-RU" sz="2400" dirty="0">
              <a:solidFill>
                <a:schemeClr val="tx1"/>
              </a:solidFill>
              <a:latin typeface="Adventure" panose="02000503020000020003" pitchFamily="2" charset="0"/>
            </a:endParaRPr>
          </a:p>
          <a:p>
            <a:endParaRPr lang="ru-RU" sz="2400" dirty="0" smtClean="0">
              <a:solidFill>
                <a:schemeClr val="tx1"/>
              </a:solidFill>
              <a:latin typeface="Adventure" panose="02000503020000020003" pitchFamily="2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Adventure" panose="02000503020000020003" pitchFamily="2" charset="0"/>
              </a:rPr>
              <a:t>Рп.Дмитриевка, 2018</a:t>
            </a:r>
            <a:endParaRPr lang="ru-RU" sz="2400" dirty="0">
              <a:solidFill>
                <a:schemeClr val="tx1"/>
              </a:solidFill>
              <a:latin typeface="Adventure" panose="0200050302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278" y="1082534"/>
            <a:ext cx="6167437" cy="2200275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254915" y="251941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71597" y="234980"/>
            <a:ext cx="6400800" cy="632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tx1"/>
                </a:solidFill>
                <a:latin typeface="Adventure" panose="02000503020000020003" pitchFamily="2" charset="0"/>
              </a:rPr>
              <a:t>МБОУ «Никифоровская СОШ №2»</a:t>
            </a:r>
            <a:endParaRPr lang="ru-RU" sz="2400" dirty="0">
              <a:solidFill>
                <a:schemeClr val="tx1"/>
              </a:solidFill>
              <a:latin typeface="Adventur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81" y="247097"/>
            <a:ext cx="3919968" cy="2781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7233" y="85420"/>
            <a:ext cx="3514402" cy="3503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80" y="3205563"/>
            <a:ext cx="3929315" cy="3140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2175" y="3589362"/>
            <a:ext cx="4491699" cy="316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855" y="260990"/>
            <a:ext cx="8229600" cy="6943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204B"/>
                </a:solidFill>
              </a:rPr>
              <a:t>Павлиний глаз</a:t>
            </a:r>
            <a:endParaRPr lang="ru-RU" dirty="0">
              <a:solidFill>
                <a:srgbClr val="2F204B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185" y="1105469"/>
            <a:ext cx="7698941" cy="56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28" y="221774"/>
            <a:ext cx="2485456" cy="6427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5587" y="494728"/>
            <a:ext cx="5513696" cy="46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32493" y="315581"/>
            <a:ext cx="8229600" cy="6943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204B"/>
                </a:solidFill>
              </a:rPr>
              <a:t>Зорька</a:t>
            </a:r>
            <a:endParaRPr lang="ru-RU" dirty="0">
              <a:solidFill>
                <a:srgbClr val="2F204B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584" y="1364776"/>
            <a:ext cx="8017419" cy="50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945" y="1417638"/>
            <a:ext cx="7280109" cy="5160583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32493" y="315581"/>
            <a:ext cx="8229600" cy="6943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F204B"/>
                </a:solidFill>
              </a:rPr>
              <a:t>Махаон</a:t>
            </a:r>
            <a:endParaRPr lang="ru-RU" dirty="0">
              <a:solidFill>
                <a:srgbClr val="2F20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976" y="249073"/>
            <a:ext cx="4764462" cy="338123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1" y="249073"/>
            <a:ext cx="3986353" cy="3099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1" y="3348141"/>
            <a:ext cx="4213533" cy="3404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614" y="4013681"/>
            <a:ext cx="4345106" cy="2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6257" y="165456"/>
            <a:ext cx="8229600" cy="858126"/>
          </a:xfrm>
        </p:spPr>
        <p:txBody>
          <a:bodyPr/>
          <a:lstStyle/>
          <a:p>
            <a:r>
              <a:rPr lang="ru-RU" b="1" dirty="0" smtClean="0"/>
              <a:t>Физкультминутка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860" y="1132764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Видишь, бабочка летает, </a:t>
            </a:r>
            <a:r>
              <a:rPr lang="ru-RU" b="1" dirty="0"/>
              <a:t>(Машем руками-крылышками.)</a:t>
            </a:r>
          </a:p>
          <a:p>
            <a:r>
              <a:rPr lang="ru-RU" dirty="0"/>
              <a:t>На лугу цветы считает. </a:t>
            </a:r>
            <a:r>
              <a:rPr lang="ru-RU" b="1" dirty="0"/>
              <a:t>(Считаем пальчиком.)</a:t>
            </a:r>
          </a:p>
          <a:p>
            <a:r>
              <a:rPr lang="ru-RU" dirty="0"/>
              <a:t>— Раз, два, три, четыре, пять. </a:t>
            </a:r>
            <a:r>
              <a:rPr lang="ru-RU" b="1" dirty="0"/>
              <a:t>(Хлопки в ладоши.)</a:t>
            </a:r>
          </a:p>
          <a:p>
            <a:r>
              <a:rPr lang="ru-RU" dirty="0"/>
              <a:t>Ох, считать не сосчитать!</a:t>
            </a:r>
            <a:r>
              <a:rPr lang="ru-RU" b="1" dirty="0"/>
              <a:t> (Прыжки на месте.)</a:t>
            </a:r>
          </a:p>
          <a:p>
            <a:r>
              <a:rPr lang="ru-RU" dirty="0"/>
              <a:t>За день, за два и за месяц... </a:t>
            </a:r>
            <a:r>
              <a:rPr lang="ru-RU" b="1" dirty="0"/>
              <a:t>(Шагаем на месте.)</a:t>
            </a:r>
          </a:p>
          <a:p>
            <a:r>
              <a:rPr lang="ru-RU" dirty="0"/>
              <a:t>Шесть, семь, восемь, девять, десять.</a:t>
            </a:r>
            <a:r>
              <a:rPr lang="ru-RU" b="1" dirty="0"/>
              <a:t> (Хлопки в ладоши.)</a:t>
            </a:r>
          </a:p>
          <a:p>
            <a:r>
              <a:rPr lang="ru-RU" dirty="0"/>
              <a:t>Даже мудрая пчела </a:t>
            </a:r>
            <a:r>
              <a:rPr lang="ru-RU" b="1" dirty="0"/>
              <a:t>(Машем руками-крылышками.)</a:t>
            </a:r>
          </a:p>
          <a:p>
            <a:r>
              <a:rPr lang="ru-RU" dirty="0"/>
              <a:t>Сосчитать бы не смогла! </a:t>
            </a:r>
            <a:r>
              <a:rPr lang="ru-RU" b="1" dirty="0"/>
              <a:t>(Считаем пальчиком.)</a:t>
            </a:r>
          </a:p>
        </p:txBody>
      </p:sp>
    </p:spTree>
    <p:extLst>
      <p:ext uri="{BB962C8B-B14F-4D97-AF65-F5344CB8AC3E}">
        <p14:creationId xmlns:p14="http://schemas.microsoft.com/office/powerpoint/2010/main" val="96274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9" id="{993808D0-CA62-4825-B4E3-8703CB1F268B}" vid="{DF31CC8A-9642-48EE-95CB-7145F54642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71</TotalTime>
  <Words>170</Words>
  <Application>Microsoft Office PowerPoint</Application>
  <PresentationFormat>Экран (4:3)</PresentationFormat>
  <Paragraphs>35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a_BighausTitul</vt:lpstr>
      <vt:lpstr>Adventure</vt:lpstr>
      <vt:lpstr>Arial</vt:lpstr>
      <vt:lpstr>Calibri</vt:lpstr>
      <vt:lpstr>Тема19</vt:lpstr>
      <vt:lpstr>Загадка</vt:lpstr>
      <vt:lpstr>Узоры на крыльях</vt:lpstr>
      <vt:lpstr>Презентация PowerPoint</vt:lpstr>
      <vt:lpstr>Павлиний глаз</vt:lpstr>
      <vt:lpstr>Презентация PowerPoint</vt:lpstr>
      <vt:lpstr>Зорька</vt:lpstr>
      <vt:lpstr>Махаон</vt:lpstr>
      <vt:lpstr>Презентация PowerPoint</vt:lpstr>
      <vt:lpstr>Физкультминутка </vt:lpstr>
      <vt:lpstr>Презентация PowerPoint</vt:lpstr>
      <vt:lpstr>Практическая работа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</dc:title>
  <dc:creator>Татьяна Бранченко</dc:creator>
  <cp:lastModifiedBy>Татьяна Бранченко</cp:lastModifiedBy>
  <cp:revision>15</cp:revision>
  <dcterms:created xsi:type="dcterms:W3CDTF">2016-11-23T16:07:50Z</dcterms:created>
  <dcterms:modified xsi:type="dcterms:W3CDTF">2018-01-21T14:47:58Z</dcterms:modified>
</cp:coreProperties>
</file>