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1" r:id="rId9"/>
    <p:sldId id="262" r:id="rId10"/>
    <p:sldId id="263" r:id="rId11"/>
    <p:sldId id="264" r:id="rId12"/>
    <p:sldId id="265" r:id="rId13"/>
    <p:sldId id="266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270" r:id="rId50"/>
    <p:sldId id="271" r:id="rId51"/>
    <p:sldId id="272" r:id="rId52"/>
    <p:sldId id="273" r:id="rId53"/>
    <p:sldId id="274" r:id="rId54"/>
    <p:sldId id="275" r:id="rId55"/>
    <p:sldId id="277" r:id="rId56"/>
    <p:sldId id="276" r:id="rId57"/>
    <p:sldId id="278" r:id="rId58"/>
    <p:sldId id="279" r:id="rId59"/>
    <p:sldId id="280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D3B8-0A01-4AF1-8F24-FCA3B5B4BCE7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A68BD-5420-4A98-A8E6-46C3A0A5C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3;&#1077;&#1090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3;&#1077;&#1090;%202.wm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esktop\&#1058;&#1088;&#1077;&#1085;&#1080;&#1085;&#1075;%202014-2015\169ff3077fbba8c75f1901fdb71110ef.mp3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42;&#1079;&#1083;&#1077;&#1090;.wmv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42;&#1079;&#1083;&#1077;&#1090;.wmv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9;&#1072;&#1076;&#1082;&#1072;.wmv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58;&#1088;&#1077;&#1085;&#1080;&#1085;&#1075;%202014-2015\d6c3a990d3041377185232ccf8daf635.mp3" TargetMode="Externa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58;&#1088;&#1077;&#1085;&#1080;&#1085;&#1075;%202014-2015\&#1055;&#1086;&#1090;&#1072;&#1087;%20&#1080;%20&#1053;&#1072;&#1089;&#1090;&#1103;%20-%20&#1063;&#1091;&#1084;&#1072;&#1095;&#1077;&#1095;&#1072;&#1103;%20&#1042;&#1077;&#1089;&#1085;&#1072;%20%20(audiopoisk.com).mp3" TargetMode="External"/><Relationship Id="rId4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58;&#1088;&#1077;&#1085;&#1080;&#1085;&#1075;%202014-2015\&#1050;&#1088;&#1080;&#1089;&#1090;&#1080;&#1085;&#1072;_&#1054;&#1088;&#1073;&#1072;&#1082;&#1072;&#1081;&#1090;&#1077;_-_&#1057;&#1074;&#1077;&#1088;&#1095;&#1086;&#1082;_(-).mp3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42;&#1079;&#1083;&#1077;&#1090;.wmv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3;&#1077;&#1090;.wmv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9;&#1072;&#1076;&#1082;&#1072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1;&#1102;&#1076;&#1084;&#1080;&#1083;&#1072;\Desktop\&#1058;&#1088;&#1077;&#1085;&#1080;&#1085;&#1075;%202014-2015\&#1055;&#1086;&#1089;&#1072;&#1076;&#1082;&#1072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58;&#1088;&#1077;&#1085;&#1080;&#1085;&#1075;%202014-2015\sea.mp3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esktop\&#1058;&#1088;&#1077;&#1085;&#1080;&#1085;&#1075;%202014-2015\4bfc9a1762b7353526d6c1af1969942c.mp3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Тренинг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личностностного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роста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учителей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Л.Б. Мырзина,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 МАОУ СОШ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8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Красновишерск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Шар в полете</a:t>
            </a:r>
            <a:endParaRPr lang="ru-RU" dirty="0"/>
          </a:p>
        </p:txBody>
      </p:sp>
      <p:pic>
        <p:nvPicPr>
          <p:cNvPr id="4" name="По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юдмила\Desktop\Тренинг 2014-2015\Баварская_прир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Шар приземляется</a:t>
            </a:r>
            <a:endParaRPr lang="ru-RU" dirty="0"/>
          </a:p>
        </p:txBody>
      </p:sp>
      <p:pic>
        <p:nvPicPr>
          <p:cNvPr id="4" name="Полет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юдмила\Desktop\Тренинг 2014-2015\Башня_Перлахтурм_на_ратушной_площади_Аугсбур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DOCUMENTS\GALERIES\DIAPORAMAS\CHARGEMENTS A VENIR\1308 - MAISONS EN BAVIERE\Diapositiv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11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69ff3077fbba8c75f1901fdb71110e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7153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numSld="3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GALERIES\DIAPORAMAS\CHARGEMENTS A VENIR\1308 - MAISONS EN BAVIERE\Diaposi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274" cy="687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GALERIES\DIAPORAMAS\CHARGEMENTS A VENIR\1308 - MAISONS EN BAVIERE\Diapositiv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3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\GALERIES\DIAPORAMAS\CHARGEMENTS A VENIR\1308 - MAISONS EN BAVIERE\Diapositiv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3"/>
            <a:ext cx="9143999" cy="685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\GALERIES\DIAPORAMAS\CHARGEMENTS A VENIR\1308 - MAISONS EN BAVIERE\Diapositiv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694" y="-47791"/>
            <a:ext cx="9205693" cy="690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\GALERIES\DIAPORAMAS\CHARGEMENTS A VENIR\1308 - MAISONS EN BAVIERE\Diapositiv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3" y="1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103771887_4637338_0_83f2a_6b368b5_XL_jpe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\GALERIES\DIAPORAMAS\CHARGEMENTS A VENIR\1308 - MAISONS EN BAVIERE\Diapositive7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" y="0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\GALERIES\DIAPORAMAS\CHARGEMENTS A VENIR\1308 - MAISONS EN BAVIERE\Diapositiv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\GALERIES\DIAPORAMAS\CHARGEMENTS A VENIR\1308 - MAISONS EN BAVIERE\Diapositiv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\GALERIES\DIAPORAMAS\CHARGEMENTS A VENIR\1308 - MAISONS EN BAVIERE\Diapositiv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\GALERIES\DIAPORAMAS\CHARGEMENTS A VENIR\1308 - MAISONS EN BAVIERE\Diapositiv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602" y="1"/>
            <a:ext cx="9167602" cy="68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CUMENTS\GALERIES\DIAPORAMAS\CHARGEMENTS A VENIR\1308 - MAISONS EN BAVIERE\Diapositiv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\GALERIES\DIAPORAMAS\CHARGEMENTS A VENIR\1308 - MAISONS EN BAVIERE\Diapositiv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\GALERIES\DIAPORAMAS\CHARGEMENTS A VENIR\1308 - MAISONS EN BAVIERE\Diapositive1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" y="-35883"/>
            <a:ext cx="9189820" cy="689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\GALERIES\DIAPORAMAS\CHARGEMENTS A VENIR\1308 - MAISONS EN BAVIERE\Diapositive15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-1513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\GALERIES\DIAPORAMAS\CHARGEMENTS A VENIR\1308 - MAISONS EN BAVIERE\Diapositive1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-53732"/>
            <a:ext cx="9213610" cy="69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«Три Д»: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Доброжелательность (к себе, к окружающим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Доверие (конфиденциальность);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Действие (активность).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\GALERIES\DIAPORAMAS\CHARGEMENTS A VENIR\1308 - MAISONS EN BAVIERE\Diapositiv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1"/>
            <a:ext cx="9144000" cy="68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\GALERIES\DIAPORAMAS\CHARGEMENTS A VENIR\1308 - MAISONS EN BAVIERE\Diapositive18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-1345"/>
            <a:ext cx="9143777" cy="685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OCUMENTS\GALERIES\DIAPORAMAS\CHARGEMENTS A VENIR\1308 - MAISONS EN BAVIERE\Diapositiv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DOCUMENTS\GALERIES\DIAPORAMAS\CHARGEMENTS A VENIR\1308 - MAISONS EN BAVIERE\Diapositiv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\GALERIES\DIAPORAMAS\CHARGEMENTS A VENIR\1308 - MAISONS EN BAVIERE\Diapositiv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DOCUMENTS\GALERIES\DIAPORAMAS\CHARGEMENTS A VENIR\1308 - MAISONS EN BAVIERE\Diapositiv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2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DOCUMENTS\GALERIES\DIAPORAMAS\CHARGEMENTS A VENIR\1308 - MAISONS EN BAVIERE\Diapositiv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13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UMENTS\GALERIES\DIAPORAMAS\CHARGEMENTS A VENIR\1308 - MAISONS EN BAVIERE\Diapositive2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DOCUMENTS\GALERIES\DIAPORAMAS\CHARGEMENTS A VENIR\1308 - MAISONS EN BAVIERE\Diapositiv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DOCUMENTS\GALERIES\DIAPORAMAS\CHARGEMENTS A VENIR\1308 - MAISONS EN BAVIERE\Diapositiv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взлет</a:t>
            </a:r>
            <a:endParaRPr lang="ru-RU" dirty="0"/>
          </a:p>
        </p:txBody>
      </p:sp>
      <p:pic>
        <p:nvPicPr>
          <p:cNvPr id="8" name="Взле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4777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DOCUMENTS\GALERIES\DIAPORAMAS\CHARGEMENTS A VENIR\1308 - MAISONS EN BAVIERE\Diapositiv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" y="0"/>
            <a:ext cx="91419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DOCUMENTS\GALERIES\DIAPORAMAS\CHARGEMENTS A VENIR\1308 - MAISONS EN BAVIERE\Diapositive28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" y="-55054"/>
            <a:ext cx="9215374" cy="69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DOCUMENTS\GALERIES\DIAPORAMAS\CHARGEMENTS A VENIR\1308 - MAISONS EN BAVIERE\Diapositive29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016" y="0"/>
            <a:ext cx="9141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DOCUMENTS\GALERIES\DIAPORAMAS\CHARGEMENTS A VENIR\1308 - MAISONS EN BAVIERE\Diapositive30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2015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DOCUMENTS\GALERIES\DIAPORAMAS\CHARGEMENTS A VENIR\1308 - MAISONS EN BAVIERE\Diapositiv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:\DOCUMENTS\GALERIES\DIAPORAMAS\CHARGEMENTS A VENIR\1308 - MAISONS EN BAVIERE\Diapositive32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" y="0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DOCUMENTS\GALERIES\DIAPORAMAS\CHARGEMENTS A VENIR\1308 - MAISONS EN BAVIERE\Diapositive33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0" y="-1511"/>
            <a:ext cx="9144000" cy="68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DOCUMENTS\GALERIES\DIAPORAMAS\CHARGEMENTS A VENIR\1308 - MAISONS EN BAVIERE\Diapositive3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19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DOCUMENTS\GALERIES\DIAPORAMAS\CHARGEMENTS A VENIR\1308 - MAISONS EN BAVIERE\Diapositiv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19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юдмила\Desktop\Тренинг 2014-2015\д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«Я лучшая по итогам 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	</a:t>
            </a:r>
          </a:p>
          <a:p>
            <a:pPr algn="just">
              <a:buNone/>
            </a:pPr>
            <a:r>
              <a:rPr lang="ru-RU" dirty="0"/>
              <a:t>	</a:t>
            </a:r>
            <a:endParaRPr lang="ru-RU" dirty="0" smtClean="0"/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Перечислите свои достижения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кратко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охарактеризуйте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юдмила\Desktop\Тренинг 2014-2015\дом внутр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взлет</a:t>
            </a:r>
            <a:endParaRPr lang="ru-RU" dirty="0"/>
          </a:p>
        </p:txBody>
      </p:sp>
      <p:pic>
        <p:nvPicPr>
          <p:cNvPr id="4" name="Вз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00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юдмила\Desktop\IMG_05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Приземление шара</a:t>
            </a:r>
            <a:endParaRPr lang="ru-RU" dirty="0"/>
          </a:p>
        </p:txBody>
      </p:sp>
      <p:pic>
        <p:nvPicPr>
          <p:cNvPr id="4" name="Посад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Сувенир из Европы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Людмила\Desktop\Тренинг 2014-2015\Торцевание - техника и примеры работ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388" r="16406"/>
          <a:stretch>
            <a:fillRect/>
          </a:stretch>
        </p:blipFill>
        <p:spPr bwMode="auto">
          <a:xfrm>
            <a:off x="428596" y="1571612"/>
            <a:ext cx="2428892" cy="200026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 r="15198" b="2351"/>
          <a:stretch>
            <a:fillRect/>
          </a:stretch>
        </p:blipFill>
        <p:spPr bwMode="auto">
          <a:xfrm>
            <a:off x="3143240" y="1571612"/>
            <a:ext cx="2567094" cy="197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 r="14844" b="934"/>
          <a:stretch>
            <a:fillRect/>
          </a:stretch>
        </p:blipFill>
        <p:spPr bwMode="auto">
          <a:xfrm>
            <a:off x="5929322" y="1571612"/>
            <a:ext cx="257109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 descr="C:\Users\Людмила\Desktop\Тренинг 2014-2015\Торцевание - техника и примеры работ 4.jpg"/>
          <p:cNvPicPr>
            <a:picLocks noChangeAspect="1" noChangeArrowheads="1"/>
          </p:cNvPicPr>
          <p:nvPr/>
        </p:nvPicPr>
        <p:blipFill>
          <a:blip r:embed="rId6"/>
          <a:srcRect r="14844" b="934"/>
          <a:stretch>
            <a:fillRect/>
          </a:stretch>
        </p:blipFill>
        <p:spPr bwMode="auto">
          <a:xfrm>
            <a:off x="1357290" y="4071942"/>
            <a:ext cx="2387442" cy="1857388"/>
          </a:xfrm>
          <a:prstGeom prst="rect">
            <a:avLst/>
          </a:prstGeom>
          <a:noFill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 l="4297" r="13672" b="934"/>
          <a:stretch>
            <a:fillRect/>
          </a:stretch>
        </p:blipFill>
        <p:spPr bwMode="auto">
          <a:xfrm>
            <a:off x="4572000" y="4000504"/>
            <a:ext cx="2428892" cy="196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d6c3a990d3041377185232ccf8daf63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1434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юдмила\Desktop\5740599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Потап и Настя - Чумачечая Весн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Стена пожеланий</a:t>
            </a:r>
          </a:p>
          <a:p>
            <a:pPr algn="ctr">
              <a:buNone/>
            </a:pP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ристина_Орбакайте_-_Сверчок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286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взлет</a:t>
            </a:r>
            <a:endParaRPr lang="ru-RU" dirty="0"/>
          </a:p>
        </p:txBody>
      </p:sp>
      <p:pic>
        <p:nvPicPr>
          <p:cNvPr id="4" name="Вз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0023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полет</a:t>
            </a:r>
            <a:endParaRPr lang="ru-RU" dirty="0"/>
          </a:p>
        </p:txBody>
      </p:sp>
      <p:pic>
        <p:nvPicPr>
          <p:cNvPr id="4" name="Полет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mtClean="0"/>
              <a:t>приземление</a:t>
            </a:r>
            <a:endParaRPr lang="ru-RU" dirty="0"/>
          </a:p>
        </p:txBody>
      </p:sp>
      <p:pic>
        <p:nvPicPr>
          <p:cNvPr id="4" name="Посад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юдмила\Desktop\S2000163102228_m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Шар приземляется</a:t>
            </a:r>
            <a:endParaRPr lang="ru-RU" dirty="0"/>
          </a:p>
        </p:txBody>
      </p:sp>
      <p:pic>
        <p:nvPicPr>
          <p:cNvPr id="4" name="Посад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Людмила\Desktop\0_7eeff_53f7c648_X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s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Конкурс «Лучшая фигурка из камушек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healthy_habits_fat_fruit_juice_189p3rn-189p3ui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078831"/>
            <a:ext cx="5715000" cy="3568700"/>
          </a:xfrm>
          <a:prstGeom prst="rect">
            <a:avLst/>
          </a:prstGeom>
          <a:noFill/>
        </p:spPr>
      </p:pic>
      <p:pic>
        <p:nvPicPr>
          <p:cNvPr id="4" name="4bfc9a1762b7353526d6c1af1969942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7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73</Words>
  <Application>Microsoft Office PowerPoint</Application>
  <PresentationFormat>Экран (4:3)</PresentationFormat>
  <Paragraphs>26</Paragraphs>
  <Slides>59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Тренинг личностностного роста  для учителей</vt:lpstr>
      <vt:lpstr>Презентация PowerPoint</vt:lpstr>
      <vt:lpstr> Правило «Три Д»: </vt:lpstr>
      <vt:lpstr>взлет</vt:lpstr>
      <vt:lpstr>«Я лучшая по итогам года»</vt:lpstr>
      <vt:lpstr>Презентация PowerPoint</vt:lpstr>
      <vt:lpstr>Презентация PowerPoint</vt:lpstr>
      <vt:lpstr>Презентация PowerPoint</vt:lpstr>
      <vt:lpstr>Конкурс «Лучшая фигурка из камушек»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Сувенир из Европы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личностностного роста  для учителей</dc:title>
  <dc:creator>Людмила</dc:creator>
  <cp:lastModifiedBy>Мырзина Людмила Борисовна</cp:lastModifiedBy>
  <cp:revision>32</cp:revision>
  <dcterms:created xsi:type="dcterms:W3CDTF">2015-01-29T04:32:51Z</dcterms:created>
  <dcterms:modified xsi:type="dcterms:W3CDTF">2018-01-21T13:52:18Z</dcterms:modified>
</cp:coreProperties>
</file>