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20785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5640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260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77941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06827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298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3262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41652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5568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2773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068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97A16-64AB-438C-A4C9-D36D6B52E59F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E906D-0D73-4A08-80E4-A410BC6E0E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79231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3851920" y="458112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dirty="0" smtClean="0"/>
              <a:t>Выполнил Новожилов Олег</a:t>
            </a:r>
          </a:p>
          <a:p>
            <a:pPr algn="r"/>
            <a:r>
              <a:rPr lang="ru-RU" smtClean="0"/>
              <a:t>ученик </a:t>
            </a:r>
            <a:r>
              <a:rPr lang="ru-RU" dirty="0" smtClean="0"/>
              <a:t>5 «А» класса </a:t>
            </a:r>
          </a:p>
          <a:p>
            <a:pPr algn="r"/>
            <a:r>
              <a:rPr lang="ru-RU" dirty="0" smtClean="0"/>
              <a:t>МАОУ «школа №70 с УИОП»</a:t>
            </a:r>
          </a:p>
          <a:p>
            <a:pPr algn="r"/>
            <a:r>
              <a:rPr lang="ru-RU" sz="1400" dirty="0" smtClean="0"/>
              <a:t>Руководитель </a:t>
            </a:r>
          </a:p>
          <a:p>
            <a:pPr algn="r"/>
            <a:r>
              <a:rPr lang="ru-RU" sz="1400" dirty="0" smtClean="0"/>
              <a:t>Маланова Ольга Александровна</a:t>
            </a:r>
          </a:p>
          <a:p>
            <a:pPr algn="r"/>
            <a:r>
              <a:rPr lang="ru-RU" sz="1400" dirty="0" smtClean="0"/>
              <a:t>г. Нижний Новгород, 2018г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971600" y="1556792"/>
            <a:ext cx="61206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5400" i="1" dirty="0" smtClean="0"/>
              <a:t>Утро на </a:t>
            </a:r>
            <a:r>
              <a:rPr lang="ru-RU" sz="5400" i="1" dirty="0" smtClean="0"/>
              <a:t>полянке</a:t>
            </a:r>
          </a:p>
          <a:p>
            <a:pPr algn="r"/>
            <a:r>
              <a:rPr lang="ru-RU" sz="2000" b="1" i="1" dirty="0" smtClean="0"/>
              <a:t>(создание мультфильма)</a:t>
            </a:r>
          </a:p>
          <a:p>
            <a:pPr algn="r"/>
            <a:endParaRPr lang="ru-RU" sz="5400" i="1" dirty="0"/>
          </a:p>
        </p:txBody>
      </p:sp>
    </p:spTree>
    <p:extLst>
      <p:ext uri="{BB962C8B-B14F-4D97-AF65-F5344CB8AC3E}">
        <p14:creationId xmlns="" xmlns:p14="http://schemas.microsoft.com/office/powerpoint/2010/main" val="52823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02" y="3847815"/>
            <a:ext cx="452812" cy="45807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97" y="5905589"/>
            <a:ext cx="623790" cy="63104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8673" y="6030396"/>
            <a:ext cx="463249" cy="46863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221088"/>
            <a:ext cx="469654" cy="47511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600" y="5849375"/>
            <a:ext cx="665387" cy="67312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289" y="4024317"/>
            <a:ext cx="529089" cy="535241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948218"/>
            <a:ext cx="469973" cy="47543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7810" y="5824484"/>
            <a:ext cx="784136" cy="79325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346" y="3700513"/>
            <a:ext cx="463249" cy="468635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4687" y="6062221"/>
            <a:ext cx="566224" cy="57280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937" y="3818345"/>
            <a:ext cx="612621" cy="619745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83" y="4691860"/>
            <a:ext cx="806476" cy="815854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664" y="3649501"/>
            <a:ext cx="392068" cy="396627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6711" y="1635617"/>
            <a:ext cx="589697" cy="576063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5629475">
            <a:off x="7474206" y="4533245"/>
            <a:ext cx="1227729" cy="119934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2823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0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8 0.00254 C -0.0408 0.03747 -0.1316 0.06454 -0.24271 0.06454 C -0.35729 0.06454 -0.44861 0.03747 -0.44861 0.00254 C -0.44861 -0.03238 -0.53976 -0.05945 -0.65452 -0.05945 C -0.76563 -0.05945 -0.85712 -0.03238 -0.85712 0.00254 " pathEditMode="relative" rAng="10800000" ptsTypes="fffff">
                                      <p:cBhvr>
                                        <p:cTn id="6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8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10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500"/>
                            </p:stCondLst>
                            <p:childTnLst>
                              <p:par>
                                <p:cTn id="74" presetID="3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065E-6 C 3.05556E-6 0.03493 0.09722 0.06199 0.21562 0.06199 C 0.33767 0.06199 0.43489 0.03493 0.43489 3.065E-6 C 0.43489 -0.03493 0.53212 -0.062 0.65416 -0.062 C 0.77257 -0.062 0.86996 -0.03493 0.86996 3.065E-6 " pathEditMode="relative" rAng="0" ptsTypes="fffff">
                                      <p:cBhvr>
                                        <p:cTn id="7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3500"/>
                            </p:stCondLst>
                            <p:childTnLst>
                              <p:par>
                                <p:cTn id="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34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RePack by SPecialiST</cp:lastModifiedBy>
  <cp:revision>7</cp:revision>
  <dcterms:created xsi:type="dcterms:W3CDTF">2018-01-21T17:31:24Z</dcterms:created>
  <dcterms:modified xsi:type="dcterms:W3CDTF">2018-01-28T12:01:10Z</dcterms:modified>
</cp:coreProperties>
</file>