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2" d="100"/>
          <a:sy n="62" d="100"/>
        </p:scale>
        <p:origin x="-648" y="-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9E0B1-AA00-461A-9215-B605DB85B92A}" type="datetimeFigureOut">
              <a:rPr lang="ru-RU" smtClean="0"/>
              <a:pPr/>
              <a:t>28.01.2018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C1B93-841E-4100-BFA0-E7EEFDD490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59725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9E0B1-AA00-461A-9215-B605DB85B92A}" type="datetimeFigureOut">
              <a:rPr lang="ru-RU" smtClean="0"/>
              <a:pPr/>
              <a:t>28.01.2018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C1B93-841E-4100-BFA0-E7EEFDD490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42354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9E0B1-AA00-461A-9215-B605DB85B92A}" type="datetimeFigureOut">
              <a:rPr lang="ru-RU" smtClean="0"/>
              <a:pPr/>
              <a:t>28.01.2018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C1B93-841E-4100-BFA0-E7EEFDD490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05115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9E0B1-AA00-461A-9215-B605DB85B92A}" type="datetimeFigureOut">
              <a:rPr lang="ru-RU" smtClean="0"/>
              <a:pPr/>
              <a:t>28.01.2018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C1B93-841E-4100-BFA0-E7EEFDD490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73134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9E0B1-AA00-461A-9215-B605DB85B92A}" type="datetimeFigureOut">
              <a:rPr lang="ru-RU" smtClean="0"/>
              <a:pPr/>
              <a:t>28.01.2018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C1B93-841E-4100-BFA0-E7EEFDD490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64475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9E0B1-AA00-461A-9215-B605DB85B92A}" type="datetimeFigureOut">
              <a:rPr lang="ru-RU" smtClean="0"/>
              <a:pPr/>
              <a:t>28.01.2018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C1B93-841E-4100-BFA0-E7EEFDD490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20109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9E0B1-AA00-461A-9215-B605DB85B92A}" type="datetimeFigureOut">
              <a:rPr lang="ru-RU" smtClean="0"/>
              <a:pPr/>
              <a:t>28.01.2018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C1B93-841E-4100-BFA0-E7EEFDD490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92175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9E0B1-AA00-461A-9215-B605DB85B92A}" type="datetimeFigureOut">
              <a:rPr lang="ru-RU" smtClean="0"/>
              <a:pPr/>
              <a:t>28.01.2018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C1B93-841E-4100-BFA0-E7EEFDD490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55994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9E0B1-AA00-461A-9215-B605DB85B92A}" type="datetimeFigureOut">
              <a:rPr lang="ru-RU" smtClean="0"/>
              <a:pPr/>
              <a:t>28.01.2018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C1B93-841E-4100-BFA0-E7EEFDD490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83805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9E0B1-AA00-461A-9215-B605DB85B92A}" type="datetimeFigureOut">
              <a:rPr lang="ru-RU" smtClean="0"/>
              <a:pPr/>
              <a:t>28.01.2018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C1B93-841E-4100-BFA0-E7EEFDD490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0189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9E0B1-AA00-461A-9215-B605DB85B92A}" type="datetimeFigureOut">
              <a:rPr lang="ru-RU" smtClean="0"/>
              <a:pPr/>
              <a:t>28.01.2018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C1B93-841E-4100-BFA0-E7EEFDD490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29602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9E0B1-AA00-461A-9215-B605DB85B92A}" type="datetimeFigureOut">
              <a:rPr lang="ru-RU" smtClean="0"/>
              <a:pPr/>
              <a:t>28.01.2018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C1B93-841E-4100-BFA0-E7EEFDD490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98025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6070" y="0"/>
            <a:ext cx="9290069" cy="685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r="16526" b="46794"/>
          <a:stretch>
            <a:fillRect/>
          </a:stretch>
        </p:blipFill>
        <p:spPr>
          <a:xfrm>
            <a:off x="3779912" y="0"/>
            <a:ext cx="5364088" cy="1402824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r="15871" b="46365"/>
          <a:stretch>
            <a:fillRect/>
          </a:stretch>
        </p:blipFill>
        <p:spPr>
          <a:xfrm>
            <a:off x="0" y="0"/>
            <a:ext cx="4211960" cy="836712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3995936" y="4581128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ru-RU" b="1" dirty="0" smtClean="0"/>
              <a:t>Выполнил </a:t>
            </a:r>
            <a:r>
              <a:rPr lang="ru-RU" b="1" dirty="0" err="1" smtClean="0"/>
              <a:t>Тихановский</a:t>
            </a:r>
            <a:r>
              <a:rPr lang="ru-RU" b="1" dirty="0" smtClean="0"/>
              <a:t> Антон</a:t>
            </a:r>
          </a:p>
          <a:p>
            <a:pPr algn="r"/>
            <a:r>
              <a:rPr lang="ru-RU" b="1" dirty="0" smtClean="0"/>
              <a:t>ученик 5 «А» класса </a:t>
            </a:r>
          </a:p>
          <a:p>
            <a:pPr algn="r"/>
            <a:r>
              <a:rPr lang="ru-RU" b="1" dirty="0" smtClean="0"/>
              <a:t>МАОУ «школа №70 с УИОП»</a:t>
            </a:r>
          </a:p>
          <a:p>
            <a:pPr algn="r"/>
            <a:r>
              <a:rPr lang="ru-RU" sz="1400" b="1" dirty="0" smtClean="0"/>
              <a:t>Руководитель </a:t>
            </a:r>
          </a:p>
          <a:p>
            <a:pPr algn="r"/>
            <a:r>
              <a:rPr lang="ru-RU" sz="1400" b="1" dirty="0" smtClean="0"/>
              <a:t>Маланова Ольга Александровна</a:t>
            </a:r>
          </a:p>
          <a:p>
            <a:pPr algn="r"/>
            <a:r>
              <a:rPr lang="ru-RU" sz="1400" b="1" dirty="0" smtClean="0"/>
              <a:t>г. Нижний Новгород, 2018г</a:t>
            </a:r>
            <a:endParaRPr lang="ru-RU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971600" y="1844824"/>
            <a:ext cx="64087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4000" b="1" i="1" dirty="0" smtClean="0"/>
              <a:t>Самолет в </a:t>
            </a:r>
            <a:r>
              <a:rPr lang="ru-RU" sz="4000" b="1" i="1" dirty="0" smtClean="0"/>
              <a:t>небе</a:t>
            </a:r>
          </a:p>
          <a:p>
            <a:pPr algn="r"/>
            <a:r>
              <a:rPr lang="ru-RU" sz="2400" b="1" i="1" dirty="0" smtClean="0"/>
              <a:t>(создание мультфильма)</a:t>
            </a:r>
            <a:endParaRPr lang="ru-RU" sz="2400" b="1" i="1" dirty="0"/>
          </a:p>
        </p:txBody>
      </p:sp>
    </p:spTree>
    <p:extLst>
      <p:ext uri="{BB962C8B-B14F-4D97-AF65-F5344CB8AC3E}">
        <p14:creationId xmlns="" xmlns:p14="http://schemas.microsoft.com/office/powerpoint/2010/main" val="127694091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6070" y="0"/>
            <a:ext cx="9290069" cy="685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r="16526" b="46794"/>
          <a:stretch>
            <a:fillRect/>
          </a:stretch>
        </p:blipFill>
        <p:spPr>
          <a:xfrm>
            <a:off x="3779912" y="0"/>
            <a:ext cx="5364088" cy="1402824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r="15871" b="46365"/>
          <a:stretch>
            <a:fillRect/>
          </a:stretch>
        </p:blipFill>
        <p:spPr>
          <a:xfrm>
            <a:off x="0" y="0"/>
            <a:ext cx="4211960" cy="83671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7460" t="13940" r="43651" b="52003"/>
          <a:stretch>
            <a:fillRect/>
          </a:stretch>
        </p:blipFill>
        <p:spPr>
          <a:xfrm>
            <a:off x="9144000" y="1484784"/>
            <a:ext cx="1908720" cy="66220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27694091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0.00278 C -0.02222 0.00416 -0.04566 -0.00138 -0.06684 0.0067 C -0.07396 0.00947 -0.07153 0.02287 -0.07396 0.03096 C -0.07865 0.04667 -0.07413 0.04135 -0.08802 0.0469 C -0.09167 0.04667 -0.16146 0.03789 -0.17969 0.0469 C -0.18316 0.04851 -0.18194 0.05498 -0.18316 0.05891 C -0.1783 0.09679 -0.17691 0.12983 -0.16215 0.16332 C -0.17135 0.25064 -0.14844 0.12266 -0.23958 0.19936 C -0.25312 0.21091 -0.22778 0.26265 -0.22187 0.27974 C -0.2191 0.28737 -0.21476 0.30377 -0.21476 0.304 C -0.21597 0.31185 -0.21476 0.32063 -0.2184 0.32779 C -0.22031 0.33126 -0.22621 0.32872 -0.22899 0.33172 C -0.2316 0.33472 -0.23142 0.3398 -0.23264 0.34373 C -0.23142 0.35182 -0.23212 0.36059 -0.22899 0.36799 C -0.22326 0.38069 -0.18681 0.38577 -0.17604 0.38785 C -0.16736 0.41904 -0.17431 0.44306 -0.19722 0.46016 C -0.22951 0.45507 -0.21354 0.45923 -0.24306 0.44814 C -0.24653 0.44676 -0.25347 0.44422 -0.25347 0.44445 C -0.25347 0.44422 -0.27882 0.44884 -0.28177 0.4523 C -0.28437 0.4553 -0.2842 0.46039 -0.28542 0.46431 C -0.28663 0.48834 -0.28507 0.51282 -0.28889 0.53639 C -0.28993 0.54193 -0.29653 0.54378 -0.29931 0.5484 C -0.30868 0.56411 -0.30121 0.56919 -0.32049 0.57658 C -0.34531 0.61885 -0.30799 0.60176 -0.39462 0.59668 C -0.41302 0.58952 -0.40243 0.5946 -0.42621 0.57658 C -0.42969 0.57381 -0.43681 0.56873 -0.43681 0.56896 C -0.43802 0.56341 -0.43733 0.55694 -0.44045 0.55256 C -0.44271 0.54932 -0.4474 0.55001 -0.45087 0.5484 C -0.47639 0.53592 -0.4533 0.54285 -0.48594 0.53639 C -0.50139 0.53754 -0.51701 0.53569 -0.53177 0.54054 C -0.53542 0.5417 -0.53351 0.54909 -0.53542 0.55256 C -0.53819 0.55718 -0.54132 0.56226 -0.54601 0.56434 C -0.55729 0.56942 -0.56962 0.56965 -0.58125 0.57242 C -0.6059 0.57104 -0.6309 0.57358 -0.65503 0.56873 C -0.66337 0.56688 -0.67621 0.55256 -0.67621 0.55279 C -0.68437 0.52414 -0.67153 0.55764 -0.69757 0.53639 C -0.70174 0.53292 -0.7026 0.52576 -0.70451 0.52045 C -0.70729 0.51259 -0.71163 0.49642 -0.71163 0.49665 C -0.71458 0.46801 -0.70885 0.46709 -0.72552 0.4523 C -0.73212 0.4463 -0.73958 0.44144 -0.7467 0.43613 C -0.75017 0.43336 -0.75729 0.42805 -0.75729 0.42828 C -0.75972 0.42412 -0.76128 0.4195 -0.76424 0.41603 C -0.78038 0.39779 -0.7717 0.41996 -0.77847 0.39594 C -0.77708 0.38046 -0.77031 0.33426 -0.77847 0.31994 C -0.78229 0.31301 -0.79271 0.31786 -0.79965 0.31578 C -0.82135 0.30954 -0.82847 0.304 -0.84184 0.28344 C -0.84306 0.27974 -0.84549 0.27582 -0.84549 0.27166 C -0.84549 0.25387 -0.81736 0.24117 -0.84549 0.21945 C -0.8599 0.2079 -0.88073 0.21691 -0.89826 0.21553 C -0.90417 0.21137 -0.91042 0.2079 -0.9158 0.20305 C -0.92882 0.1922 -0.92969 0.18226 -0.9441 0.17141 C -0.95069 0.14761 -0.95052 0.11135 -0.97917 0.10696 C -0.9934 0.10488 -1.00746 0.10442 -1.02153 0.10303 C -1.03246 0.09056 -1.04392 0.08085 -1.05677 0.07092 C -1.07205 0.02033 -1.12014 0.02218 -1.15868 0.01871 C -1.16233 0.01733 -1.16562 0.01594 -1.16927 0.01479 C -1.17865 0.01202 -1.1974 0.0067 -1.1974 0.00693 C -1.21458 -0.00623 -1.22986 -0.00369 -1.24687 -0.01316 C -1.2526 -0.01663 -1.25799 -0.02263 -1.26441 -0.02541 C -1.27344 -0.02933 -1.28316 -0.03049 -1.29253 -0.03326 C -1.29722 -0.03465 -1.3066 -0.03742 -1.3066 -0.03719 C -1.31024 -0.04019 -1.31424 -0.04204 -1.31719 -0.0455 C -1.32882 -0.05844 -1.3191 -0.05752 -1.32778 -0.05752 " pathEditMode="relative" rAng="0" ptsTypes="ffffffffffffffffffffffffffffffffffffffffffffffffffffffffffffffA">
                                      <p:cBhvr>
                                        <p:cTn id="6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64" y="2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34</Words>
  <Application>Microsoft Office PowerPoint</Application>
  <PresentationFormat>Экран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Антон</dc:creator>
  <cp:lastModifiedBy>RePack by SPecialiST</cp:lastModifiedBy>
  <cp:revision>9</cp:revision>
  <dcterms:created xsi:type="dcterms:W3CDTF">2018-01-16T14:55:57Z</dcterms:created>
  <dcterms:modified xsi:type="dcterms:W3CDTF">2018-01-28T12:00:45Z</dcterms:modified>
</cp:coreProperties>
</file>