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9" r:id="rId2"/>
    <p:sldId id="258" r:id="rId3"/>
    <p:sldId id="261" r:id="rId4"/>
    <p:sldId id="262" r:id="rId5"/>
    <p:sldId id="278" r:id="rId6"/>
    <p:sldId id="279" r:id="rId7"/>
    <p:sldId id="280" r:id="rId8"/>
    <p:sldId id="281" r:id="rId9"/>
    <p:sldId id="276" r:id="rId10"/>
    <p:sldId id="282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0" autoAdjust="0"/>
    <p:restoredTop sz="94660"/>
  </p:normalViewPr>
  <p:slideViewPr>
    <p:cSldViewPr>
      <p:cViewPr varScale="1">
        <p:scale>
          <a:sx n="95" d="100"/>
          <a:sy n="95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8838716" cy="643678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479642" y="2967335"/>
            <a:ext cx="18473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11760" y="1700808"/>
            <a:ext cx="4536504" cy="352839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Проект:</a:t>
            </a:r>
          </a:p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«Тайна мыльных пузырей»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44307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96752"/>
            <a:ext cx="77048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cs typeface="Times New Roman" pitchFamily="18" charset="0"/>
              </a:rPr>
              <a:t>Рецепт № 5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вода + стружки  хозяйственного мыла + глицерин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u="sng" dirty="0" smtClean="0"/>
              <a:t>Вывод:</a:t>
            </a:r>
            <a:r>
              <a:rPr lang="ru-RU" sz="3600" b="1" dirty="0" smtClean="0"/>
              <a:t> </a:t>
            </a:r>
            <a:r>
              <a:rPr lang="ru-RU" sz="3600" dirty="0" smtClean="0"/>
              <a:t>данный раствор показал положительный результат. Мыльные пузыри получились большие, красочные и прочные.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0_3cf8a_50d49d72_L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88641"/>
            <a:ext cx="8645284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88641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4400" b="1" i="1" u="sng" dirty="0" smtClean="0">
                <a:latin typeface="+mj-lt"/>
                <a:ea typeface="Calibri"/>
                <a:cs typeface="Times New Roman"/>
              </a:rPr>
              <a:t>Вывод:</a:t>
            </a:r>
            <a:endParaRPr lang="ru-RU" sz="4400" u="sng" dirty="0">
              <a:latin typeface="+mj-lt"/>
              <a:ea typeface="Calibri"/>
              <a:cs typeface="Times New Roman"/>
            </a:endParaRPr>
          </a:p>
          <a:p>
            <a:pPr lvl="0" indent="457200" algn="ctr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4400" dirty="0">
                <a:latin typeface="+mj-lt"/>
                <a:ea typeface="Calibri"/>
                <a:cs typeface="Times New Roman"/>
              </a:rPr>
              <a:t>Наилучшим рецептом для получения красивых, больших и устойчивых пузырей является рецепт </a:t>
            </a:r>
            <a:r>
              <a:rPr lang="ru-RU" sz="4400" dirty="0" smtClean="0">
                <a:latin typeface="+mj-lt"/>
                <a:ea typeface="Calibri"/>
                <a:cs typeface="Times New Roman"/>
              </a:rPr>
              <a:t>№5 </a:t>
            </a:r>
            <a:r>
              <a:rPr lang="ru-RU" sz="4400" dirty="0">
                <a:latin typeface="+mj-lt"/>
                <a:ea typeface="Calibri"/>
                <a:cs typeface="Times New Roman"/>
              </a:rPr>
              <a:t>за счет добавления глицерина.</a:t>
            </a:r>
            <a:endParaRPr lang="ru-RU" sz="4400" dirty="0">
              <a:effectLst/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7181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59010"/>
            <a:ext cx="820891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Автор: </a:t>
            </a:r>
            <a:endParaRPr lang="ru-RU" sz="3200" b="1" dirty="0" smtClean="0"/>
          </a:p>
          <a:p>
            <a:pPr algn="ctr"/>
            <a:endParaRPr lang="en-US" sz="3200" b="1" dirty="0"/>
          </a:p>
          <a:p>
            <a:pPr algn="ctr"/>
            <a:r>
              <a:rPr lang="ru-RU" sz="3200" dirty="0" smtClean="0"/>
              <a:t>Хомич Надежда  5 лет</a:t>
            </a:r>
          </a:p>
          <a:p>
            <a:pPr algn="ctr"/>
            <a:endParaRPr lang="ru-RU" sz="3200" dirty="0" smtClean="0"/>
          </a:p>
          <a:p>
            <a:pPr algn="ctr"/>
            <a:r>
              <a:rPr lang="ru-RU" sz="2800" dirty="0" smtClean="0"/>
              <a:t>воспитанница старшей группы № 9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МДОУ ЦРР -  детский сад №26 «Соловушка» </a:t>
            </a:r>
          </a:p>
          <a:p>
            <a:pPr algn="ctr"/>
            <a:r>
              <a:rPr lang="ru-RU" sz="2800" dirty="0" smtClean="0"/>
              <a:t>города Электросталь Московской области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3200" dirty="0" smtClean="0"/>
              <a:t>Воспитатель:     </a:t>
            </a:r>
          </a:p>
          <a:p>
            <a:pPr algn="ctr"/>
            <a:r>
              <a:rPr lang="ru-RU" sz="2800" dirty="0" smtClean="0"/>
              <a:t>Гущина Лариса Николаевна</a:t>
            </a:r>
          </a:p>
          <a:p>
            <a:pPr algn="ctr"/>
            <a:r>
              <a:rPr lang="ru-RU" sz="2800" dirty="0" smtClean="0"/>
              <a:t>2017 год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188976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8064896" cy="518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 smtClean="0">
                <a:ea typeface="Calibri"/>
                <a:cs typeface="Times New Roman"/>
              </a:rPr>
              <a:t>Цель:</a:t>
            </a:r>
            <a:endParaRPr lang="ru-RU" sz="3200" dirty="0"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ea typeface="Calibri"/>
                <a:cs typeface="Times New Roman"/>
              </a:rPr>
              <a:t>Провести исследования имеющихся рецептов мыльных пузырей, выявить наиболее эффективные из них.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 smtClean="0">
                <a:ea typeface="Calibri"/>
                <a:cs typeface="Times New Roman"/>
              </a:rPr>
              <a:t>Задачи:</a:t>
            </a:r>
            <a:endParaRPr lang="ru-RU" sz="32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3200" dirty="0">
                <a:ea typeface="Calibri"/>
                <a:cs typeface="Times New Roman"/>
              </a:rPr>
              <a:t>Исследовать свойства мыльных пузырей, полученных из разных растворов</a:t>
            </a:r>
            <a:r>
              <a:rPr lang="ru-RU" sz="3200" dirty="0" smtClean="0">
                <a:ea typeface="Calibri"/>
                <a:cs typeface="Times New Roman"/>
              </a:rPr>
              <a:t>.</a:t>
            </a:r>
            <a:endParaRPr lang="ru-RU" sz="3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9080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9"/>
            <a:ext cx="8136904" cy="584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>
                <a:ea typeface="Calibri"/>
                <a:cs typeface="Times New Roman"/>
              </a:rPr>
              <a:t>Введение: </a:t>
            </a:r>
            <a:endParaRPr lang="ru-RU" sz="2800" b="1" i="1" dirty="0" smtClean="0"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Calibri"/>
                <a:cs typeface="Times New Roman"/>
              </a:rPr>
              <a:t>Мыльные </a:t>
            </a:r>
            <a:r>
              <a:rPr lang="ru-RU" sz="2800" dirty="0">
                <a:ea typeface="Calibri"/>
                <a:cs typeface="Times New Roman"/>
              </a:rPr>
              <a:t>пузыри – тонкая многослойная плёнка мыльной воды, наполненная воздухом, обычно в виде сферы с переливчатой поверхностью. Эта забава известна с давних времён привлекает как детей, так и взрослых.</a:t>
            </a:r>
            <a:r>
              <a:rPr lang="ru-RU" sz="2800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sz="2800" dirty="0">
                <a:ea typeface="Calibri"/>
                <a:cs typeface="Times New Roman"/>
              </a:rPr>
              <a:t>Мыльные пузыри обычно существуют лишь несколько секунд и лопаются при прикосновении или самопроизвольно.</a:t>
            </a:r>
            <a:endParaRPr lang="ru-RU" sz="28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38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52736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b="1" i="1" dirty="0" smtClean="0">
                <a:ea typeface="Calibri"/>
                <a:cs typeface="Times New Roman"/>
              </a:rPr>
              <a:t>Рецепт № 1 </a:t>
            </a:r>
            <a:r>
              <a:rPr lang="ru-RU" sz="3600" b="1" i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3600" b="1" i="1" dirty="0" smtClean="0">
                <a:latin typeface="Times New Roman"/>
                <a:ea typeface="Calibri"/>
                <a:cs typeface="Times New Roman"/>
              </a:rPr>
            </a:br>
            <a:r>
              <a:rPr lang="ru-RU" sz="3600" dirty="0" smtClean="0"/>
              <a:t>вода + порошок</a:t>
            </a:r>
            <a:br>
              <a:rPr lang="ru-RU" sz="3600" dirty="0" smtClean="0"/>
            </a:br>
            <a:r>
              <a:rPr lang="ru-RU" sz="3600" dirty="0" smtClean="0"/>
              <a:t> Я взяла соломинку и макнула её в первый раствор и подула. Ничего не получилось.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u="sng" dirty="0" smtClean="0"/>
              <a:t>Вывод:</a:t>
            </a:r>
            <a:r>
              <a:rPr lang="ru-RU" sz="3600" b="1" dirty="0" smtClean="0"/>
              <a:t> </a:t>
            </a:r>
            <a:r>
              <a:rPr lang="ru-RU" sz="3600" dirty="0" smtClean="0"/>
              <a:t>порошок для этой цели  не пригоден. 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2736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ea typeface="Calibri"/>
                <a:cs typeface="Times New Roman"/>
              </a:rPr>
              <a:t>Рецепт № 2</a:t>
            </a:r>
            <a:r>
              <a:rPr lang="ru-RU" sz="3600" b="1" i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3600" b="1" i="1" dirty="0" smtClean="0">
                <a:latin typeface="Times New Roman"/>
                <a:ea typeface="Calibri"/>
                <a:cs typeface="Times New Roman"/>
              </a:rPr>
            </a:br>
            <a:r>
              <a:rPr lang="ru-RU" sz="3600" dirty="0" smtClean="0"/>
              <a:t>вода + шампунь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u="sng" dirty="0" smtClean="0"/>
              <a:t>Вывод:</a:t>
            </a:r>
            <a:r>
              <a:rPr lang="ru-RU" sz="3600" dirty="0" smtClean="0"/>
              <a:t> раствор с шампунем тоже не дал пузырей.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52736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cs typeface="Times New Roman" pitchFamily="18" charset="0"/>
              </a:rPr>
              <a:t>Рецепт № 3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вода + жидкость для мытья посуды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  <a:p>
            <a:pPr algn="ctr"/>
            <a:r>
              <a:rPr lang="ru-RU" sz="3600" b="1" u="sng" dirty="0" smtClean="0"/>
              <a:t>Вывод</a:t>
            </a:r>
            <a:r>
              <a:rPr lang="ru-RU" sz="3600" b="1" u="sng" dirty="0" smtClean="0"/>
              <a:t>:</a:t>
            </a:r>
            <a:r>
              <a:rPr lang="ru-RU" sz="3600" b="1" dirty="0" smtClean="0"/>
              <a:t> </a:t>
            </a:r>
            <a:r>
              <a:rPr lang="ru-RU" sz="3600" dirty="0" smtClean="0"/>
              <a:t>раствор с водой и жидкостью для мытья посуды также не дал  положительного результата. 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cs typeface="Times New Roman" pitchFamily="18" charset="0"/>
              </a:rPr>
              <a:t>Рецепт № 4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вода + стружки  хозяйственного мыла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u="sng" dirty="0" smtClean="0"/>
              <a:t> </a:t>
            </a:r>
            <a:r>
              <a:rPr lang="ru-RU" sz="3600" b="1" u="sng" dirty="0" smtClean="0"/>
              <a:t>Вывод:</a:t>
            </a:r>
            <a:r>
              <a:rPr lang="ru-RU" sz="3600" b="1" dirty="0" smtClean="0"/>
              <a:t>  </a:t>
            </a:r>
            <a:r>
              <a:rPr lang="ru-RU" sz="3600" dirty="0" smtClean="0"/>
              <a:t>пузыри получились, но сразу же лопались 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970992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Тогда, мы с мамой прочитали книгу </a:t>
            </a:r>
            <a:r>
              <a:rPr lang="ru-RU" dirty="0" err="1" smtClean="0">
                <a:solidFill>
                  <a:schemeClr val="tx1"/>
                </a:solidFill>
              </a:rPr>
              <a:t>Малофеева</a:t>
            </a:r>
            <a:r>
              <a:rPr lang="ru-RU" dirty="0" smtClean="0">
                <a:solidFill>
                  <a:schemeClr val="tx1"/>
                </a:solidFill>
              </a:rPr>
              <a:t> Н. Н. «Большая книга самых интересных фактов».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И узнали, что секрет прочности мыльных пузырей - это особое вещество, которое продается в аптеке - </a:t>
            </a:r>
            <a:r>
              <a:rPr lang="ru-RU" b="1" dirty="0" smtClean="0">
                <a:solidFill>
                  <a:schemeClr val="tx1"/>
                </a:solidFill>
              </a:rPr>
              <a:t>глицерин.  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199</TotalTime>
  <Words>172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Тогда, мы с мамой прочитали книгу Малофеева Н. Н. «Большая книга самых интересных фактов».   И узнали, что секрет прочности мыльных пузырей - это особое вещество, которое продается в аптеке - глицерин.   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гущины</dc:creator>
  <cp:lastModifiedBy>гущины</cp:lastModifiedBy>
  <cp:revision>25</cp:revision>
  <dcterms:modified xsi:type="dcterms:W3CDTF">2018-01-21T17:20:47Z</dcterms:modified>
</cp:coreProperties>
</file>