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305" r:id="rId9"/>
    <p:sldId id="270" r:id="rId10"/>
    <p:sldId id="271" r:id="rId11"/>
    <p:sldId id="272" r:id="rId12"/>
    <p:sldId id="266" r:id="rId13"/>
    <p:sldId id="275" r:id="rId14"/>
    <p:sldId id="306" r:id="rId15"/>
    <p:sldId id="277" r:id="rId16"/>
    <p:sldId id="278" r:id="rId17"/>
    <p:sldId id="279" r:id="rId18"/>
    <p:sldId id="308" r:id="rId19"/>
    <p:sldId id="281" r:id="rId20"/>
    <p:sldId id="307" r:id="rId21"/>
    <p:sldId id="283" r:id="rId22"/>
    <p:sldId id="285" r:id="rId23"/>
    <p:sldId id="309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B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55" autoAdjust="0"/>
  </p:normalViewPr>
  <p:slideViewPr>
    <p:cSldViewPr>
      <p:cViewPr>
        <p:scale>
          <a:sx n="68" d="100"/>
          <a:sy n="68" d="100"/>
        </p:scale>
        <p:origin x="-136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88C18-99BC-4C7B-BEE4-D8EDAA913F0A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70AFE-4123-49EC-B80B-320423544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0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37249FC-DC41-4654-AB07-1B9045D6FFF7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A528-97C9-49E1-A044-9918F86AD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49FC-DC41-4654-AB07-1B9045D6FFF7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A528-97C9-49E1-A044-9918F86AD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49FC-DC41-4654-AB07-1B9045D6FFF7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A528-97C9-49E1-A044-9918F86AD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49FC-DC41-4654-AB07-1B9045D6FFF7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A528-97C9-49E1-A044-9918F86ADCB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49FC-DC41-4654-AB07-1B9045D6FFF7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A528-97C9-49E1-A044-9918F86ADCB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49FC-DC41-4654-AB07-1B9045D6FFF7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A528-97C9-49E1-A044-9918F86ADCB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49FC-DC41-4654-AB07-1B9045D6FFF7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A528-97C9-49E1-A044-9918F86AD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49FC-DC41-4654-AB07-1B9045D6FFF7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A528-97C9-49E1-A044-9918F86ADCB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49FC-DC41-4654-AB07-1B9045D6FFF7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A528-97C9-49E1-A044-9918F86AD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49FC-DC41-4654-AB07-1B9045D6FFF7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A528-97C9-49E1-A044-9918F86ADC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49FC-DC41-4654-AB07-1B9045D6FFF7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A528-97C9-49E1-A044-9918F86AD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37249FC-DC41-4654-AB07-1B9045D6FFF7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05CA528-97C9-49E1-A044-9918F86ADC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</a:t>
            </a:r>
            <a:r>
              <a:rPr lang="ru-RU" sz="3200" dirty="0" smtClean="0">
                <a:solidFill>
                  <a:srgbClr val="002060"/>
                </a:solidFill>
              </a:rPr>
              <a:t>Пока в России Пушкин длится,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                 Метелям не задуть свечу 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				</a:t>
            </a:r>
            <a:r>
              <a:rPr lang="ru-RU" sz="2800" dirty="0" smtClean="0">
                <a:solidFill>
                  <a:srgbClr val="002060"/>
                </a:solidFill>
              </a:rPr>
              <a:t>Давид Самойлов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4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rokina\Documents\30009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085339" cy="505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к\Downloads\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39" y="836712"/>
            <a:ext cx="719492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7687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Александр Сергеевич Пушкин</a:t>
            </a:r>
            <a:br>
              <a:rPr lang="ru-RU" dirty="0" smtClean="0"/>
            </a:br>
            <a:r>
              <a:rPr lang="ru-RU" dirty="0" smtClean="0"/>
              <a:t>«Я помню чудное мгновенье»</a:t>
            </a:r>
            <a:endParaRPr lang="ru-RU" dirty="0"/>
          </a:p>
        </p:txBody>
      </p:sp>
      <p:pic>
        <p:nvPicPr>
          <p:cNvPr id="3" name="Romans-na-stihi-Pushkinamuzyka-Glinka-1840-Ya-pomnyu-chudnoe-mgnoven_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015" y="479715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Анна Петровна</a:t>
            </a:r>
          </a:p>
          <a:p>
            <a:r>
              <a:rPr lang="ru-RU" dirty="0" smtClean="0"/>
              <a:t>Керн</a:t>
            </a:r>
            <a:endParaRPr lang="ru-RU" dirty="0"/>
          </a:p>
        </p:txBody>
      </p:sp>
      <p:pic>
        <p:nvPicPr>
          <p:cNvPr id="4099" name="Picture 3" descr="C:\Users\Юрик\Downloads\972cd12e0e4cb9e8760f2afa6a7785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25487"/>
            <a:ext cx="4507184" cy="527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0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3600" dirty="0" smtClean="0"/>
              <a:t>Узнайте героев и эпизоды произведения по иллюстрациям.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413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28693"/>
            <a:ext cx="4588531" cy="494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7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рик\Download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75" y="1048508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2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рик\Downloads\583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753390" cy="474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рик\Downloads\3299681_169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94" y="1052736"/>
            <a:ext cx="382447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rokina\Documents\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3806309" cy="48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00800" cy="685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Давид Самойлов</a:t>
            </a:r>
            <a:br>
              <a:rPr lang="ru-RU" sz="2400" dirty="0" smtClean="0"/>
            </a:br>
            <a:r>
              <a:rPr lang="ru-RU" sz="2400" dirty="0" smtClean="0"/>
              <a:t>«Пусть нас увидят без возни»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>
                <a:solidFill>
                  <a:srgbClr val="333333"/>
                </a:solidFill>
                <a:latin typeface="var(--font-regular)"/>
              </a:rPr>
              <a:t>Пусть нас увидят без возни,</a:t>
            </a:r>
          </a:p>
          <a:p>
            <a:pPr indent="0">
              <a:buNone/>
            </a:pPr>
            <a:r>
              <a:rPr lang="ru-RU" dirty="0">
                <a:solidFill>
                  <a:srgbClr val="333333"/>
                </a:solidFill>
                <a:latin typeface="var(--font-regular)"/>
              </a:rPr>
              <a:t>Без козней, розни и надсады,</a:t>
            </a:r>
          </a:p>
          <a:p>
            <a:pPr indent="0">
              <a:buNone/>
            </a:pPr>
            <a:r>
              <a:rPr lang="ru-RU" dirty="0">
                <a:solidFill>
                  <a:srgbClr val="333333"/>
                </a:solidFill>
                <a:latin typeface="var(--font-regular)"/>
              </a:rPr>
              <a:t>Тогда и скажется: "Они</a:t>
            </a:r>
          </a:p>
          <a:p>
            <a:pPr indent="0">
              <a:buNone/>
            </a:pPr>
            <a:r>
              <a:rPr lang="ru-RU" dirty="0">
                <a:solidFill>
                  <a:srgbClr val="333333"/>
                </a:solidFill>
                <a:latin typeface="var(--font-regular)"/>
              </a:rPr>
              <a:t>Из поздней пушкинской плеяды".</a:t>
            </a:r>
          </a:p>
          <a:p>
            <a:pPr indent="0">
              <a:buNone/>
            </a:pPr>
            <a:r>
              <a:rPr lang="ru-RU" dirty="0">
                <a:solidFill>
                  <a:srgbClr val="333333"/>
                </a:solidFill>
                <a:latin typeface="var(--font-regular)"/>
              </a:rPr>
              <a:t>Я нас возвысить не хочу.</a:t>
            </a:r>
          </a:p>
          <a:p>
            <a:pPr indent="0">
              <a:buNone/>
            </a:pPr>
            <a:r>
              <a:rPr lang="ru-RU" dirty="0">
                <a:solidFill>
                  <a:srgbClr val="333333"/>
                </a:solidFill>
                <a:latin typeface="var(--font-regular)"/>
              </a:rPr>
              <a:t>Мы - послушники ясновидца...</a:t>
            </a:r>
          </a:p>
          <a:p>
            <a:pPr indent="0">
              <a:buNone/>
            </a:pPr>
            <a:r>
              <a:rPr lang="ru-RU" dirty="0">
                <a:solidFill>
                  <a:srgbClr val="333333"/>
                </a:solidFill>
                <a:latin typeface="var(--font-regular)"/>
              </a:rPr>
              <a:t>Пока в России Пушкин длится,</a:t>
            </a:r>
          </a:p>
          <a:p>
            <a:pPr indent="0">
              <a:buNone/>
            </a:pPr>
            <a:r>
              <a:rPr lang="ru-RU" dirty="0">
                <a:solidFill>
                  <a:srgbClr val="333333"/>
                </a:solidFill>
                <a:latin typeface="var(--font-regular)"/>
              </a:rPr>
              <a:t>Метелям не задуть свечу.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7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Викторина</a:t>
            </a:r>
            <a:br>
              <a:rPr lang="ru-RU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4000" dirty="0" smtClean="0"/>
              <a:t>Узнайте героев и эпизоды произведения по иллюстрациям.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652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рик\Downloads\image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09978"/>
            <a:ext cx="4680520" cy="479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Юрик\Downloads\boris_godu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540346" cy="484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Юрик\Downloads\800px-PushkinMskVbliz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60" y="1052736"/>
            <a:ext cx="3169016" cy="47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863080"/>
          </a:xfrm>
        </p:spPr>
        <p:txBody>
          <a:bodyPr>
            <a:normAutofit/>
          </a:bodyPr>
          <a:lstStyle/>
          <a:p>
            <a:r>
              <a:rPr lang="ru-RU" smtClean="0"/>
              <a:t>Николай Доризо</a:t>
            </a:r>
            <a:br>
              <a:rPr lang="ru-RU" smtClean="0"/>
            </a:br>
            <a:r>
              <a:rPr lang="ru-RU" smtClean="0"/>
              <a:t>Посвящение («Все в нем Россия обрела»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140968"/>
            <a:ext cx="5616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Все в нем Россия обрела —</a:t>
            </a:r>
            <a:br>
              <a:rPr lang="ru-RU" i="1" dirty="0"/>
            </a:br>
            <a:r>
              <a:rPr lang="ru-RU" i="1" dirty="0"/>
              <a:t>Свой древний гений человечий,</a:t>
            </a:r>
            <a:br>
              <a:rPr lang="ru-RU" i="1" dirty="0"/>
            </a:br>
            <a:r>
              <a:rPr lang="ru-RU" i="1" dirty="0"/>
              <a:t>Живую прелесть русской речи,</a:t>
            </a:r>
            <a:br>
              <a:rPr lang="ru-RU" i="1" dirty="0"/>
            </a:br>
            <a:r>
              <a:rPr lang="ru-RU" i="1" dirty="0"/>
              <a:t>Что с детских лет нам так мила, —</a:t>
            </a:r>
            <a:br>
              <a:rPr lang="ru-RU" i="1" dirty="0"/>
            </a:br>
            <a:r>
              <a:rPr lang="ru-RU" i="1" dirty="0"/>
              <a:t>Все в нем Россия обрела.</a:t>
            </a: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1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rokina\Documents\pushk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39924"/>
            <a:ext cx="3972275" cy="48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0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rokina\Document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9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0486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Анна Ахматова</a:t>
            </a:r>
            <a:br>
              <a:rPr lang="ru-RU" dirty="0" smtClean="0"/>
            </a:br>
            <a:r>
              <a:rPr lang="ru-RU" dirty="0" smtClean="0"/>
              <a:t>«Смуглый отрок бродил по аллеям»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2129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Смуглый отрок бродил по аллеям,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 озерных грустил берегов,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столетие мы лелеем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Еле слышный шелест шагов.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06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01626" y="5035410"/>
            <a:ext cx="334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Арина Родионовна, няня </a:t>
            </a:r>
          </a:p>
          <a:p>
            <a:r>
              <a:rPr lang="ru-RU" dirty="0" smtClean="0"/>
              <a:t>А. С. Пушкина</a:t>
            </a:r>
            <a:endParaRPr lang="ru-RU" dirty="0"/>
          </a:p>
        </p:txBody>
      </p:sp>
      <p:pic>
        <p:nvPicPr>
          <p:cNvPr id="3074" name="Picture 2" descr="C:\Users\Sorokina\Documents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65052"/>
            <a:ext cx="3508425" cy="46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6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24744"/>
            <a:ext cx="6400800" cy="8633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АЛЕКСАНДР СЕРГЕЕВИЧ  Пушкин</a:t>
            </a:r>
            <a:br>
              <a:rPr lang="ru-RU" sz="2400" dirty="0" smtClean="0"/>
            </a:br>
            <a:r>
              <a:rPr lang="ru-RU" sz="2400" dirty="0" smtClean="0"/>
              <a:t>Няне</a:t>
            </a: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324036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5000" i="0" dirty="0">
                <a:solidFill>
                  <a:srgbClr val="333333"/>
                </a:solidFill>
                <a:latin typeface="var(--font-regular)"/>
              </a:rPr>
              <a:t>Подруга дней моих суровых,</a:t>
            </a:r>
          </a:p>
          <a:p>
            <a:pPr algn="l"/>
            <a:r>
              <a:rPr lang="ru-RU" sz="5000" i="0" dirty="0">
                <a:solidFill>
                  <a:srgbClr val="333333"/>
                </a:solidFill>
                <a:latin typeface="var(--font-regular)"/>
              </a:rPr>
              <a:t>Голубка дряхлая моя!</a:t>
            </a:r>
          </a:p>
          <a:p>
            <a:pPr algn="l"/>
            <a:r>
              <a:rPr lang="ru-RU" sz="5000" i="0" dirty="0">
                <a:solidFill>
                  <a:srgbClr val="333333"/>
                </a:solidFill>
                <a:latin typeface="var(--font-regular)"/>
              </a:rPr>
              <a:t>Одна в глуши лесов сосновых</a:t>
            </a:r>
          </a:p>
          <a:p>
            <a:pPr algn="l"/>
            <a:r>
              <a:rPr lang="ru-RU" sz="5000" i="0" dirty="0">
                <a:solidFill>
                  <a:srgbClr val="333333"/>
                </a:solidFill>
                <a:latin typeface="var(--font-regular)"/>
              </a:rPr>
              <a:t>Давно, давно ты ждешь меня.</a:t>
            </a:r>
          </a:p>
          <a:p>
            <a:pPr algn="l"/>
            <a:r>
              <a:rPr lang="ru-RU" sz="5000" i="0" dirty="0">
                <a:solidFill>
                  <a:srgbClr val="333333"/>
                </a:solidFill>
                <a:latin typeface="var(--font-regular)"/>
              </a:rPr>
              <a:t>Ты под окном своей светлицы</a:t>
            </a:r>
          </a:p>
          <a:p>
            <a:pPr algn="l"/>
            <a:r>
              <a:rPr lang="ru-RU" sz="5000" i="0" dirty="0">
                <a:solidFill>
                  <a:srgbClr val="333333"/>
                </a:solidFill>
                <a:latin typeface="var(--font-regular)"/>
              </a:rPr>
              <a:t>Горюешь, будто на часах,</a:t>
            </a:r>
          </a:p>
          <a:p>
            <a:pPr algn="l"/>
            <a:r>
              <a:rPr lang="ru-RU" sz="5000" i="0" dirty="0">
                <a:solidFill>
                  <a:srgbClr val="333333"/>
                </a:solidFill>
                <a:latin typeface="var(--font-regular)"/>
              </a:rPr>
              <a:t>И медлят поминутно спицы</a:t>
            </a:r>
          </a:p>
          <a:p>
            <a:pPr algn="l"/>
            <a:r>
              <a:rPr lang="ru-RU" sz="5000" i="0" dirty="0">
                <a:solidFill>
                  <a:srgbClr val="333333"/>
                </a:solidFill>
                <a:latin typeface="var(--font-regular)"/>
              </a:rPr>
              <a:t>В твоих наморщенных руках.</a:t>
            </a:r>
          </a:p>
          <a:p>
            <a:pPr algn="l"/>
            <a:r>
              <a:rPr lang="ru-RU" sz="5000" i="0" dirty="0">
                <a:solidFill>
                  <a:srgbClr val="333333"/>
                </a:solidFill>
                <a:latin typeface="var(--font-regular)"/>
              </a:rPr>
              <a:t>Глядишь в забытые вороты</a:t>
            </a:r>
          </a:p>
          <a:p>
            <a:pPr algn="l"/>
            <a:r>
              <a:rPr lang="ru-RU" sz="5000" i="0" dirty="0">
                <a:solidFill>
                  <a:srgbClr val="333333"/>
                </a:solidFill>
                <a:latin typeface="var(--font-regular)"/>
              </a:rPr>
              <a:t>На черный отдаленный путь;</a:t>
            </a:r>
          </a:p>
          <a:p>
            <a:pPr algn="l"/>
            <a:r>
              <a:rPr lang="ru-RU" sz="5000" i="0" dirty="0">
                <a:solidFill>
                  <a:srgbClr val="333333"/>
                </a:solidFill>
                <a:latin typeface="var(--font-regular)"/>
              </a:rPr>
              <a:t>Тоска, предчувствия, заботы</a:t>
            </a:r>
          </a:p>
          <a:p>
            <a:pPr algn="l"/>
            <a:r>
              <a:rPr lang="ru-RU" sz="5000" i="0" dirty="0">
                <a:solidFill>
                  <a:srgbClr val="333333"/>
                </a:solidFill>
                <a:latin typeface="var(--font-regular)"/>
              </a:rPr>
              <a:t>Теснят твою всечасно грудь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Викторина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3600" dirty="0" smtClean="0"/>
              <a:t>Узнайте героев и эпизоды произведения  по иллюстрациям.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726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ик\Downloads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7"/>
            <a:ext cx="7416824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429</TotalTime>
  <Words>181</Words>
  <Application>Microsoft Office PowerPoint</Application>
  <PresentationFormat>Экран (4:3)</PresentationFormat>
  <Paragraphs>41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Кутюр</vt:lpstr>
      <vt:lpstr>Презентация PowerPoint</vt:lpstr>
      <vt:lpstr>Давид Самойлов «Пусть нас увидят без возни»</vt:lpstr>
      <vt:lpstr>Презентация PowerPoint</vt:lpstr>
      <vt:lpstr>Презентация PowerPoint</vt:lpstr>
      <vt:lpstr>Анна Ахматова «Смуглый отрок бродил по аллеям»</vt:lpstr>
      <vt:lpstr>Презентация PowerPoint</vt:lpstr>
      <vt:lpstr>АЛЕКСАНДР СЕРГЕЕВИЧ  Пушкин Няне</vt:lpstr>
      <vt:lpstr>Викторина</vt:lpstr>
      <vt:lpstr>Презентация PowerPoint</vt:lpstr>
      <vt:lpstr>Презентация PowerPoint</vt:lpstr>
      <vt:lpstr>Презентация PowerPoint</vt:lpstr>
      <vt:lpstr>Александр Сергеевич Пушкин «Я помню чудное мгновенье»</vt:lpstr>
      <vt:lpstr>Презентация PowerPoint</vt:lpstr>
      <vt:lpstr>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 </vt:lpstr>
      <vt:lpstr>Презентация PowerPoint</vt:lpstr>
      <vt:lpstr>Презентация PowerPoint</vt:lpstr>
      <vt:lpstr>Презентация PowerPoint</vt:lpstr>
      <vt:lpstr>Николай Доризо Посвящение («Все в нем Россия обрела»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Sorokina</dc:creator>
  <cp:lastModifiedBy>Sorokina</cp:lastModifiedBy>
  <cp:revision>39</cp:revision>
  <dcterms:created xsi:type="dcterms:W3CDTF">2015-12-13T14:46:12Z</dcterms:created>
  <dcterms:modified xsi:type="dcterms:W3CDTF">2018-01-21T19:32:47Z</dcterms:modified>
</cp:coreProperties>
</file>