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7" r:id="rId9"/>
    <p:sldId id="269" r:id="rId10"/>
    <p:sldId id="271" r:id="rId11"/>
    <p:sldId id="273" r:id="rId12"/>
    <p:sldId id="275" r:id="rId13"/>
    <p:sldId id="277" r:id="rId14"/>
    <p:sldId id="279" r:id="rId15"/>
    <p:sldId id="280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005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3" autoAdjust="0"/>
    <p:restoredTop sz="94598" autoAdjust="0"/>
  </p:normalViewPr>
  <p:slideViewPr>
    <p:cSldViewPr>
      <p:cViewPr varScale="1">
        <p:scale>
          <a:sx n="55" d="100"/>
          <a:sy n="55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FFD8AC-95B4-4CE9-B660-FAF9F91A7E3A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1D268F-A415-4CE3-8BA4-793FB0505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7077-1683-48A8-BE49-540F84DBE1F0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D465-C9FB-449C-B575-33A76B5B4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47C6-4CA8-4EEF-A56F-BB64AC1FEB46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E371-FEC5-41D2-B7A6-7BC771712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A66E-5050-4AC3-8087-480F496E0F67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9DFB-F870-4D77-AC99-345A424E0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9518B-3D00-4026-A541-E09FD4F5530D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54C-4E70-447D-923A-899F6FFA7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0AE1-D7BD-465C-BFD8-70F99611ECAA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4C52-317D-4FE5-B095-3FA377074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2EB4-3E4C-45A9-ACD8-73FF29A3E3ED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3B13-BDC4-461F-9396-9EC782104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673B7-51B5-43B3-B1AA-C560D77A7FB9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E718-BE31-45B3-9544-ABE303F46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1382-B497-4BE1-895F-6C31D7945CAB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C5D0-1BB4-4C09-875A-66054BF42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B05C-E741-47A9-92F8-16A32F5113C5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5C0F-E3F7-4805-8C29-175D7B2A4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53CD-AD66-4CAC-9EEB-AD3F16BF4D27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CAFF-E99E-4806-8E10-853666B3D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923E1-DF7C-4737-9829-0D28B5E92F22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AE41-3C4B-4D30-94A0-420C354DD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6F33E5-04E4-4126-8A97-6B7A793677DA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9DCE89-984A-4E1B-AECF-C4D770EF4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92;&#1077;&#1089;&#1090;&#1080;&#1074;&#1072;&#1083;&#1100;%20&#1074;%20&#1088;&#1072;&#1081;&#1086;&#1085;&#1077;%202013&#1075;\&#1091;&#1090;&#1088;&#1086;.mp3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2;&#1077;&#1089;&#1090;&#1080;&#1074;&#1072;&#1083;&#1100;%20&#1074;%20&#1088;&#1072;&#1081;&#1086;&#1085;&#1077;%202013&#1075;\&#1089;&#1102;&#1080;&#1090;&#1072;%202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2;&#1077;&#1089;&#1090;&#1080;&#1074;&#1072;&#1083;&#1100;%20&#1074;%20&#1088;&#1072;&#1081;&#1086;&#1085;&#1077;%202013&#1075;\&#1089;&#1080;&#1084;&#1092;&#1086;&#1085;&#1080;&#1095;&#1077;&#1089;&#1082;&#1080;&#1081;%20&#1086;&#1088;&#1082;&#1077;&#1089;&#1090;&#1088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000108"/>
            <a:ext cx="7643866" cy="250033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005828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00962" cy="2398719"/>
          </a:xfrm>
        </p:spPr>
        <p:txBody>
          <a:bodyPr/>
          <a:lstStyle/>
          <a:p>
            <a:r>
              <a:rPr lang="ru-RU" sz="4000" dirty="0" smtClean="0"/>
              <a:t>Тема: Рассказ К.Г. Паустовского «Корзина с еловыми шишками</a:t>
            </a:r>
            <a:endParaRPr lang="ru-RU" sz="40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4572008"/>
            <a:ext cx="600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E20000"/>
                </a:solidFill>
              </a:rPr>
              <a:t>«Природа – источник творческого вдохновения</a:t>
            </a:r>
            <a:r>
              <a:rPr lang="ru-RU" sz="3200" dirty="0" smtClean="0">
                <a:solidFill>
                  <a:srgbClr val="E20000"/>
                </a:solidFill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216292691_g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770413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П.И. Чайковский: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«В его музыке, отражающей в себе красоты норвежской природы, есть что-то нам близкое, родное». 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143668" cy="507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04813"/>
            <a:ext cx="17287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33375"/>
            <a:ext cx="18557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7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429000"/>
            <a:ext cx="18716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8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357563"/>
            <a:ext cx="194468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9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500438"/>
            <a:ext cx="18716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1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333375"/>
            <a:ext cx="2098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00438"/>
            <a:ext cx="18716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748" y="3652838"/>
            <a:ext cx="18716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429000"/>
            <a:ext cx="18716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1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57166"/>
            <a:ext cx="2098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1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872" y="509566"/>
            <a:ext cx="2098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85788"/>
            <a:ext cx="7458101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ут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3B05C-E741-47A9-92F8-16A32F5113C5}" type="datetime1">
              <a:rPr lang="ru-RU" smtClean="0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F5C0F-E3F7-4805-8C29-175D7B2A484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3429024" cy="51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642918"/>
            <a:ext cx="3500461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20000"/>
                </a:solidFill>
              </a:rPr>
              <a:t>Спасибо за урок!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 -  жёлтый –  </a:t>
            </a:r>
            <a:r>
              <a:rPr lang="ru-RU" sz="3600" dirty="0" smtClean="0"/>
              <a:t>работал в полную силу;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- красный –</a:t>
            </a:r>
            <a:r>
              <a:rPr lang="ru-RU" sz="3600" dirty="0" smtClean="0"/>
              <a:t> работал как обычно;</a:t>
            </a: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- оранжевый – </a:t>
            </a:r>
            <a:r>
              <a:rPr lang="ru-RU" sz="3600" dirty="0" smtClean="0"/>
              <a:t>не хотелось работать.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582CA4-FB99-4437-A391-22781306ED4C}" type="datetime1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A967A-BBC8-4063-B68C-8FED061C89D7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сюит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56376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Природа Норвегии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9518B-3D00-4026-A541-E09FD4F5530D}" type="datetime1">
              <a:rPr lang="ru-RU" smtClean="0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EC54C-4E70-447D-923A-899F6FFA7ED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Picture 4" descr="80282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00026"/>
            <a:ext cx="7215238" cy="45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имфонический оркест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0226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65175"/>
            <a:ext cx="792003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39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00063"/>
            <a:ext cx="7777163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496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842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3B05C-E741-47A9-92F8-16A32F5113C5}" type="datetime1">
              <a:rPr lang="ru-RU" smtClean="0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F5C0F-E3F7-4805-8C29-175D7B2A484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" name="Picture 4" descr="jotunheimen_-_one_of_the_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74688"/>
            <a:ext cx="78486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3B05C-E741-47A9-92F8-16A32F5113C5}" type="datetime1">
              <a:rPr lang="ru-RU" smtClean="0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F5C0F-E3F7-4805-8C29-175D7B2A484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" name="Picture 4" descr="00226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848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87350"/>
            <a:ext cx="7993062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1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8135938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новый лес">
  <a:themeElements>
    <a:clrScheme name="Другая 48">
      <a:dk1>
        <a:srgbClr val="3366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Сосновый лес</Template>
  <TotalTime>93</TotalTime>
  <Words>84</Words>
  <Application>Microsoft Office PowerPoint</Application>
  <PresentationFormat>Экран (4:3)</PresentationFormat>
  <Paragraphs>20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Сосновый лес</vt:lpstr>
      <vt:lpstr>Тема: Рассказ К.Г. Паустовского «Корзина с еловыми шишками</vt:lpstr>
      <vt:lpstr>Природа Норвегии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П.И. Чайковский:</vt:lpstr>
      <vt:lpstr>Слайд 12</vt:lpstr>
      <vt:lpstr>Слайд 13</vt:lpstr>
      <vt:lpstr>Слайд 14</vt:lpstr>
      <vt:lpstr>Слайд 15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Рассказ К.Г. Паустовского «Корзина с еловыми шишками</dc:title>
  <dc:creator>Admin</dc:creator>
  <dc:description>http://aida.ucoz.ru</dc:description>
  <cp:lastModifiedBy>Notebook</cp:lastModifiedBy>
  <cp:revision>19</cp:revision>
  <dcterms:created xsi:type="dcterms:W3CDTF">2014-01-09T13:19:52Z</dcterms:created>
  <dcterms:modified xsi:type="dcterms:W3CDTF">2018-01-23T03:32:58Z</dcterms:modified>
  <cp:category>шаблоны к Powerpoint</cp:category>
</cp:coreProperties>
</file>