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4" r:id="rId2"/>
    <p:sldId id="298" r:id="rId3"/>
    <p:sldId id="282" r:id="rId4"/>
    <p:sldId id="304" r:id="rId5"/>
    <p:sldId id="261" r:id="rId6"/>
    <p:sldId id="265" r:id="rId7"/>
    <p:sldId id="300" r:id="rId8"/>
    <p:sldId id="266" r:id="rId9"/>
    <p:sldId id="267" r:id="rId10"/>
    <p:sldId id="273" r:id="rId11"/>
    <p:sldId id="270" r:id="rId12"/>
    <p:sldId id="281" r:id="rId13"/>
    <p:sldId id="313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BA29-148D-45CC-B949-395F09B46D6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36B6-6B01-42CD-9E05-6B416D3DE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17A0-0E15-4B1F-BA3B-2375F51ECBA3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159A-35B7-4A76-A28F-92DB1171E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2621-023B-4CA9-98BD-A8CEAA6DDFF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B41F-C40A-43FF-AC8C-B5F8D4D3B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DC6C-EA6D-4742-BCDD-D2D0D781025A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9446-72F3-41CB-BC54-700CFC30C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1BA8-9E77-406C-97BD-7698C5E71DF0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B649-0E13-40E0-AE9E-0FD43168E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400B-C47A-403F-9498-C17373163D62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D391-4272-4338-A0D7-BD8E60F8F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B7F8F-565C-4863-94DF-27757AD71FC7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19AA-AC99-4B9F-B330-3AE6E22D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AD24-ACA5-4082-ABBD-33EAC0BB419F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69CE-816F-45EB-99A1-0DB848353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016A-DE9F-4F29-900B-11021037F081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27799-A0AE-40BA-B170-3783147C7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12694-050A-4AA6-BD9B-CCDF7F652412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5324-D526-4FEE-8DF7-31FAA76CC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72F4-B4B6-4869-B899-DFE9F59E027D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E9A8-E15E-4176-BE18-1AE3C4B2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E42B-DCC6-40C7-8264-5695FFEF5B14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30AE-E75F-4F70-BE45-A9978977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04D87E-2F20-41E3-90AD-A686145626AB}" type="datetimeFigureOut">
              <a:rPr lang="ru-RU"/>
              <a:pPr>
                <a:defRPr/>
              </a:pPr>
              <a:t>22.01.2018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04392B-149C-4E0C-B4E8-27C24D0C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76" r:id="rId9"/>
    <p:sldLayoutId id="2147483667" r:id="rId10"/>
    <p:sldLayoutId id="2147483666" r:id="rId11"/>
    <p:sldLayoutId id="214748366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11" Type="http://schemas.openxmlformats.org/officeDocument/2006/relationships/image" Target="../media/image30.png"/><Relationship Id="rId5" Type="http://schemas.openxmlformats.org/officeDocument/2006/relationships/image" Target="../media/image26.jpeg"/><Relationship Id="rId10" Type="http://schemas.openxmlformats.org/officeDocument/2006/relationships/image" Target="../media/image12.png"/><Relationship Id="rId4" Type="http://schemas.openxmlformats.org/officeDocument/2006/relationships/image" Target="../media/image25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B0F0"/>
                </a:solidFill>
                <a:latin typeface="Arial" charset="0"/>
                <a:cs typeface="Arial" charset="0"/>
              </a:rPr>
              <a:t>Мастерская художника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224213"/>
            <a:ext cx="4040188" cy="1852612"/>
          </a:xfrm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967288" y="2174875"/>
            <a:ext cx="339725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Arial" charset="0"/>
              </a:rPr>
              <a:t>    Воронин Олег Владимирович.               </a:t>
            </a:r>
          </a:p>
        </p:txBody>
      </p:sp>
      <p:pic>
        <p:nvPicPr>
          <p:cNvPr id="35843" name="Picture 4" descr="0c5c9cd5c007bfb5dc235a5621636d3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050" y="1974850"/>
            <a:ext cx="58753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f0_363543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353425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800" b="1" smtClean="0"/>
              <a:t>              </a:t>
            </a:r>
            <a:r>
              <a:rPr lang="ru-RU" sz="4800" b="1" smtClean="0">
                <a:solidFill>
                  <a:srgbClr val="0070C0"/>
                </a:solidFill>
              </a:rPr>
              <a:t>«ПЕЙЗАЖ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800" b="1" smtClean="0">
                <a:solidFill>
                  <a:srgbClr val="0070C0"/>
                </a:solidFill>
              </a:rPr>
              <a:t>   ЗАБЫТОГО ВРЕМЕНИ».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Ivan_Shishkin_-_Winter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1512887" cy="2157412"/>
          </a:xfrm>
        </p:spPr>
      </p:pic>
      <p:pic>
        <p:nvPicPr>
          <p:cNvPr id="38914" name="Picture 2" descr="C:\Users\User\Desktop\SAM_05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700213"/>
            <a:ext cx="1582737" cy="2185987"/>
          </a:xfrm>
        </p:spPr>
      </p:pic>
      <p:pic>
        <p:nvPicPr>
          <p:cNvPr id="38915" name="Picture 4" descr="1260_127e6archip_iwanowitsch_kuindshi_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1700213"/>
            <a:ext cx="1657350" cy="2187575"/>
          </a:xfrm>
        </p:spPr>
      </p:pic>
      <p:pic>
        <p:nvPicPr>
          <p:cNvPr id="38916" name="Picture 4" descr="Levitan_Zolotaya_Os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011863" y="260350"/>
            <a:ext cx="1584325" cy="2185988"/>
          </a:xfr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0" dirty="0" smtClean="0"/>
                        <a:t>?</a:t>
                      </a:r>
                      <a:endParaRPr lang="ru-RU" sz="150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0" dirty="0" smtClean="0"/>
                        <a:t>?</a:t>
                      </a:r>
                      <a:endParaRPr lang="ru-RU" sz="15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34" name="Picture 4" descr="Ivan_Shishkin_-_Winter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2241550" cy="3284538"/>
          </a:xfrm>
        </p:spPr>
      </p:pic>
      <p:pic>
        <p:nvPicPr>
          <p:cNvPr id="38935" name="Picture 4" descr="1260_127e6archip_iwanowitsch_kuindshi_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4668838" y="0"/>
            <a:ext cx="2206625" cy="3284538"/>
          </a:xfrm>
        </p:spPr>
      </p:pic>
      <p:pic>
        <p:nvPicPr>
          <p:cNvPr id="38936" name="Picture 4" descr="Levitan_Zolotaya_Os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>
          <a:xfrm>
            <a:off x="2435225" y="0"/>
            <a:ext cx="2171700" cy="3284538"/>
          </a:xfrm>
        </p:spPr>
      </p:pic>
      <p:pic>
        <p:nvPicPr>
          <p:cNvPr id="38937" name="Picture 2" descr="M:\экология\экология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860800"/>
            <a:ext cx="19827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5" descr="M:\экология\ванюшкин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3789363"/>
            <a:ext cx="21907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3" descr="M:\экология\баранова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3644900"/>
            <a:ext cx="20907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          </a:t>
            </a:r>
            <a:r>
              <a:rPr lang="ru-RU" sz="3600" b="1" dirty="0" smtClean="0"/>
              <a:t>Береги Землю.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064896" cy="4479777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0963" name="Picture 4" descr="Fotolia_25848370_Subscription_XX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788735"/>
            <a:ext cx="7128792" cy="498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3600" b="1" dirty="0" smtClean="0"/>
              <a:t>Земля – наш дом.</a:t>
            </a:r>
            <a:endParaRPr lang="ru-RU" sz="3600" b="1" dirty="0"/>
          </a:p>
        </p:txBody>
      </p:sp>
      <p:pic>
        <p:nvPicPr>
          <p:cNvPr id="15361" name="Picture 13" descr="6391308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040" y="1916832"/>
            <a:ext cx="3387725" cy="2117725"/>
          </a:xfrm>
        </p:spPr>
      </p:pic>
      <p:pic>
        <p:nvPicPr>
          <p:cNvPr id="15362" name="Picture 18" descr="Фото-4-Еж-выглядывает-из-норы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4221088"/>
            <a:ext cx="3179763" cy="2119312"/>
          </a:xfrm>
        </p:spPr>
      </p:pic>
      <p:pic>
        <p:nvPicPr>
          <p:cNvPr id="15363" name="Picture 19" descr="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932040" y="4221088"/>
            <a:ext cx="3354387" cy="2119312"/>
          </a:xfrm>
        </p:spPr>
      </p:pic>
      <p:pic>
        <p:nvPicPr>
          <p:cNvPr id="15364" name="Picture 21" descr="i (1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67544" y="1916832"/>
            <a:ext cx="3160713" cy="2117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                             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3" y="1341438"/>
            <a:ext cx="8218487" cy="5475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52128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sz="3600" b="1" dirty="0" smtClean="0"/>
              <a:t>«Тревожные» пейзажи.</a:t>
            </a:r>
            <a:br>
              <a:rPr lang="ru-RU" sz="3600" b="1" dirty="0" smtClean="0"/>
            </a:b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3600" dirty="0" smtClean="0"/>
              <a:t>Земля – не свалка.</a:t>
            </a:r>
          </a:p>
        </p:txBody>
      </p:sp>
      <p:pic>
        <p:nvPicPr>
          <p:cNvPr id="18434" name="Picture 2" descr="M:\экология\чернышов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6792"/>
            <a:ext cx="3005196" cy="2186353"/>
          </a:xfrm>
        </p:spPr>
      </p:pic>
      <p:pic>
        <p:nvPicPr>
          <p:cNvPr id="18435" name="Picture 3" descr="M:\экология\пахолков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60032" y="1556792"/>
            <a:ext cx="3006725" cy="2185988"/>
          </a:xfrm>
        </p:spPr>
      </p:pic>
      <p:pic>
        <p:nvPicPr>
          <p:cNvPr id="18436" name="Picture 4" descr="M:\экология\искандяров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11560" y="3861048"/>
            <a:ext cx="3009900" cy="2187575"/>
          </a:xfrm>
        </p:spPr>
      </p:pic>
      <p:pic>
        <p:nvPicPr>
          <p:cNvPr id="18437" name="Picture 5" descr="M:\экология\ванюшкин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04048" y="3933056"/>
            <a:ext cx="3009900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Arial" charset="0"/>
              </a:rPr>
              <a:t>             Русские пейзажисты. </a:t>
            </a:r>
          </a:p>
        </p:txBody>
      </p:sp>
      <p:pic>
        <p:nvPicPr>
          <p:cNvPr id="24578" name="Picture 13" descr="artonline4478 (1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6875" y="1600200"/>
            <a:ext cx="1619250" cy="2185988"/>
          </a:xfrm>
        </p:spPr>
      </p:pic>
      <p:pic>
        <p:nvPicPr>
          <p:cNvPr id="24579" name="Picture 15" descr="3513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2788" y="1600200"/>
            <a:ext cx="1749425" cy="2185988"/>
          </a:xfrm>
        </p:spPr>
      </p:pic>
      <p:pic>
        <p:nvPicPr>
          <p:cNvPr id="24580" name="Picture 12" descr="7556_big_1340962167 (2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881688" y="3938588"/>
            <a:ext cx="1571625" cy="2187575"/>
          </a:xfrm>
        </p:spPr>
      </p:pic>
      <p:sp>
        <p:nvSpPr>
          <p:cNvPr id="24581" name="Rectangle 9"/>
          <p:cNvSpPr>
            <a:spLocks/>
          </p:cNvSpPr>
          <p:nvPr/>
        </p:nvSpPr>
        <p:spPr bwMode="auto">
          <a:xfrm>
            <a:off x="4643438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24582" name="Picture 2" descr="C:\Users\User\Desktop\SAM_050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655763" y="3938588"/>
            <a:ext cx="164147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 descr="Ivan_Shishkin_-_Winter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1359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 descr="C:\Users\User\Desktop\SAM_05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4713" y="712788"/>
            <a:ext cx="7483475" cy="5611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 descr="1260_127e6archip_iwanowitsch_kuindshi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98538"/>
            <a:ext cx="77755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4" descr="Levitan_Zolotaya_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84238"/>
            <a:ext cx="83534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553</TotalTime>
  <Words>32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Мастерская художника</vt:lpstr>
      <vt:lpstr>              Земля – наш дом.</vt:lpstr>
      <vt:lpstr>                               </vt:lpstr>
      <vt:lpstr>           «Тревожные» пейзажи.              Земля – не свалка.</vt:lpstr>
      <vt:lpstr>             Русские пейзажисты. </vt:lpstr>
      <vt:lpstr>Презентация PowerPoint</vt:lpstr>
      <vt:lpstr>Презентация PowerPoint</vt:lpstr>
      <vt:lpstr>Презентация PowerPoint</vt:lpstr>
      <vt:lpstr>Презентация PowerPoint</vt:lpstr>
      <vt:lpstr>    Воронин Олег Владимирович.               </vt:lpstr>
      <vt:lpstr>Презентация PowerPoint</vt:lpstr>
      <vt:lpstr>Презентация PowerPoint</vt:lpstr>
      <vt:lpstr>Презентация PowerPoint</vt:lpstr>
      <vt:lpstr>              Береги Землю.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художника.</dc:title>
  <cp:lastModifiedBy>User (WORK)</cp:lastModifiedBy>
  <cp:revision>58</cp:revision>
  <dcterms:modified xsi:type="dcterms:W3CDTF">2018-01-22T08:54:35Z</dcterms:modified>
</cp:coreProperties>
</file>