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72" r:id="rId4"/>
    <p:sldId id="256" r:id="rId5"/>
    <p:sldId id="257" r:id="rId6"/>
    <p:sldId id="264" r:id="rId7"/>
    <p:sldId id="263" r:id="rId8"/>
    <p:sldId id="262" r:id="rId9"/>
    <p:sldId id="260" r:id="rId10"/>
    <p:sldId id="259" r:id="rId11"/>
    <p:sldId id="258" r:id="rId12"/>
    <p:sldId id="266" r:id="rId13"/>
    <p:sldId id="268" r:id="rId14"/>
    <p:sldId id="269" r:id="rId15"/>
    <p:sldId id="274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DA90-A7DF-40A6-BBA2-0608C5DDCC61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3753FF-8FEC-4590-950B-76E6DCC8E3F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DA90-A7DF-40A6-BBA2-0608C5DDCC61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53FF-8FEC-4590-950B-76E6DCC8E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DA90-A7DF-40A6-BBA2-0608C5DDCC61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53FF-8FEC-4590-950B-76E6DCC8E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DA90-A7DF-40A6-BBA2-0608C5DDCC61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3753FF-8FEC-4590-950B-76E6DCC8E3F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DA90-A7DF-40A6-BBA2-0608C5DDCC61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3753FF-8FEC-4590-950B-76E6DCC8E3F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DA90-A7DF-40A6-BBA2-0608C5DDCC61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3753FF-8FEC-4590-950B-76E6DCC8E3F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DA90-A7DF-40A6-BBA2-0608C5DDCC61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3753FF-8FEC-4590-950B-76E6DCC8E3F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DA90-A7DF-40A6-BBA2-0608C5DDCC61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3753FF-8FEC-4590-950B-76E6DCC8E3F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DA90-A7DF-40A6-BBA2-0608C5DDCC61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3753FF-8FEC-4590-950B-76E6DCC8E3F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DA90-A7DF-40A6-BBA2-0608C5DDCC61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3753FF-8FEC-4590-950B-76E6DCC8E3F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DA90-A7DF-40A6-BBA2-0608C5DDCC61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3753FF-8FEC-4590-950B-76E6DCC8E3F1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49CDA90-A7DF-40A6-BBA2-0608C5DDCC61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B3753FF-8FEC-4590-950B-76E6DCC8E3F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>
            <a:normAutofit fontScale="92500" lnSpcReduction="10000"/>
          </a:bodyPr>
          <a:lstStyle/>
          <a:p>
            <a:pPr marL="18288" indent="0" algn="r">
              <a:buNone/>
            </a:pPr>
            <a:r>
              <a:rPr lang="ru-RU" dirty="0" smtClean="0"/>
              <a:t>Подготовила </a:t>
            </a:r>
          </a:p>
          <a:p>
            <a:pPr marL="18288" indent="0" algn="r">
              <a:buNone/>
            </a:pPr>
            <a:r>
              <a:rPr lang="ru-RU" dirty="0" smtClean="0"/>
              <a:t>Ученица 1 а класса</a:t>
            </a:r>
          </a:p>
          <a:p>
            <a:pPr marL="18288" indent="0" algn="r">
              <a:buNone/>
            </a:pPr>
            <a:r>
              <a:rPr lang="ru-RU" dirty="0" smtClean="0"/>
              <a:t>МКОУ «СОШ№1»</a:t>
            </a:r>
          </a:p>
          <a:p>
            <a:pPr marL="18288" indent="0" algn="r">
              <a:buNone/>
            </a:pPr>
            <a:r>
              <a:rPr lang="ru-RU" dirty="0" smtClean="0"/>
              <a:t>Тузова Полина.</a:t>
            </a:r>
          </a:p>
          <a:p>
            <a:pPr marL="18288" indent="0" algn="r">
              <a:buNone/>
            </a:pPr>
            <a:r>
              <a:rPr lang="ru-RU" dirty="0" smtClean="0"/>
              <a:t>Руководитель:</a:t>
            </a:r>
          </a:p>
          <a:p>
            <a:pPr marL="18288" indent="0" algn="r">
              <a:buNone/>
            </a:pPr>
            <a:r>
              <a:rPr lang="ru-RU" dirty="0" smtClean="0"/>
              <a:t>Учитель 1 а класса</a:t>
            </a:r>
          </a:p>
          <a:p>
            <a:pPr marL="18288" indent="0" algn="r">
              <a:buNone/>
            </a:pPr>
            <a:r>
              <a:rPr lang="ru-RU" dirty="0" smtClean="0"/>
              <a:t>Тузова Е.В.</a:t>
            </a:r>
          </a:p>
          <a:p>
            <a:pPr marL="18288" indent="0" algn="r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Можно ли приблизить весну</a:t>
            </a:r>
            <a:r>
              <a:rPr lang="en-US" sz="4400" dirty="0" smtClean="0">
                <a:solidFill>
                  <a:srgbClr val="FF0000"/>
                </a:solidFill>
              </a:rPr>
              <a:t>?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543800" cy="1274440"/>
          </a:xfrm>
        </p:spPr>
        <p:txBody>
          <a:bodyPr/>
          <a:lstStyle/>
          <a:p>
            <a:r>
              <a:rPr lang="ru-RU" sz="2800" dirty="0" smtClean="0"/>
              <a:t>21.01.2018  Проклюнулись почки ивы.  На окне началась настоящая весна!</a:t>
            </a:r>
            <a:endParaRPr lang="ru-RU" sz="2800" dirty="0"/>
          </a:p>
        </p:txBody>
      </p:sp>
      <p:pic>
        <p:nvPicPr>
          <p:cNvPr id="7170" name="Picture 2" descr="C:\Users\Михаил\Desktop\фото телефон 28ю01.18\опыт\P80126-124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48880"/>
            <a:ext cx="684076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39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543800" cy="1224136"/>
          </a:xfrm>
        </p:spPr>
        <p:txBody>
          <a:bodyPr/>
          <a:lstStyle/>
          <a:p>
            <a:r>
              <a:rPr lang="ru-RU" sz="2800" dirty="0" smtClean="0"/>
              <a:t>22.01.2018 из верхней почки клена раскрывается скрутка листьев. Из почек ранета видны крошечные листочки.</a:t>
            </a:r>
            <a:endParaRPr lang="ru-RU" sz="2800" dirty="0"/>
          </a:p>
        </p:txBody>
      </p:sp>
      <p:pic>
        <p:nvPicPr>
          <p:cNvPr id="12290" name="Picture 2" descr="C:\Users\Михаил\Desktop\фото телефон 28ю01.18\опыт\P80127-110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669674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20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543800" cy="914400"/>
          </a:xfrm>
        </p:spPr>
        <p:txBody>
          <a:bodyPr/>
          <a:lstStyle/>
          <a:p>
            <a:r>
              <a:rPr lang="ru-RU" sz="2800" dirty="0" smtClean="0"/>
              <a:t>23.01.2018 Листочки еще подросли, а из почек ивы показались сережки и они пушистые.</a:t>
            </a:r>
            <a:endParaRPr lang="ru-RU" sz="2800" dirty="0"/>
          </a:p>
        </p:txBody>
      </p:sp>
      <p:pic>
        <p:nvPicPr>
          <p:cNvPr id="5" name="Picture 2" descr="C:\Users\Михаил\Desktop\фото телефон 28ю01.18\опыт\IMG_04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689" y="2204864"/>
            <a:ext cx="691276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49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543800" cy="914400"/>
          </a:xfrm>
        </p:spPr>
        <p:txBody>
          <a:bodyPr/>
          <a:lstStyle/>
          <a:p>
            <a:r>
              <a:rPr lang="ru-RU" sz="2800" dirty="0" smtClean="0"/>
              <a:t>24.01.2018  у клена вытянулась целая розетка  листьев.</a:t>
            </a:r>
            <a:endParaRPr lang="ru-RU" sz="2800" dirty="0"/>
          </a:p>
        </p:txBody>
      </p:sp>
      <p:pic>
        <p:nvPicPr>
          <p:cNvPr id="9218" name="Picture 2" descr="C:\Users\Михаил\Desktop\фото телефон 28ю01.18\опыт\IMG_04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344816" cy="478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73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543800" cy="914400"/>
          </a:xfrm>
        </p:spPr>
        <p:txBody>
          <a:bodyPr/>
          <a:lstStyle/>
          <a:p>
            <a:r>
              <a:rPr lang="ru-RU" sz="2800" dirty="0" smtClean="0"/>
              <a:t>25.01.2018  на веточке ранета появился бутоны и листочки, на веточке клена распустилась розетка листьев</a:t>
            </a:r>
            <a:endParaRPr lang="ru-RU" sz="2800" dirty="0"/>
          </a:p>
        </p:txBody>
      </p:sp>
      <p:pic>
        <p:nvPicPr>
          <p:cNvPr id="2050" name="Picture 2" descr="C:\Users\Михаил\Desktop\конкурс\IMG_04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46" y="2132856"/>
            <a:ext cx="3876422" cy="36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ихаил\Desktop\конкурс\IMG_04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4139952" cy="36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27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7543800" cy="914400"/>
          </a:xfrm>
        </p:spPr>
        <p:txBody>
          <a:bodyPr/>
          <a:lstStyle/>
          <a:p>
            <a:r>
              <a:rPr lang="ru-RU" sz="2800" dirty="0" smtClean="0"/>
              <a:t>На веточке ивы почти раскрылись сережки и даже появились корни! </a:t>
            </a:r>
            <a:endParaRPr lang="ru-RU" sz="2800" dirty="0"/>
          </a:p>
        </p:txBody>
      </p:sp>
      <p:pic>
        <p:nvPicPr>
          <p:cNvPr id="3074" name="Picture 2" descr="C:\Users\Михаил\Desktop\конкурс\IMG_04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6161531" cy="408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00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944216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Вывод: </a:t>
            </a:r>
            <a:r>
              <a:rPr lang="ru-RU" sz="2800" dirty="0" smtClean="0"/>
              <a:t>26.01.2018 мы доказали, что зимой деревья спят, а с приходом весны просыпаются и мы «сделали» весну на окне, мы не только разбудили почки, но и получили бутоны и даже сережки в пыльце!</a:t>
            </a:r>
            <a:endParaRPr lang="ru-RU" sz="2800" dirty="0"/>
          </a:p>
        </p:txBody>
      </p:sp>
      <p:pic>
        <p:nvPicPr>
          <p:cNvPr id="4" name="Picture 2" descr="C:\Users\Михаил\Desktop\фото телефон 28ю01.18\опыт\IMG_04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64904"/>
            <a:ext cx="6120680" cy="408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62852" y="3780511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Пыльники на сережках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5569559" y="3964601"/>
            <a:ext cx="693293" cy="3284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5796136" y="4293096"/>
            <a:ext cx="466716" cy="1337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8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85801"/>
            <a:ext cx="7834064" cy="4327375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Проблемный вопрос</a:t>
            </a:r>
            <a:r>
              <a:rPr lang="ru-RU" sz="3200" dirty="0" smtClean="0"/>
              <a:t>: продолжат ли почки на срезанных веточках деревьев «спать» при комнатной температуре или превратятся в</a:t>
            </a:r>
            <a:r>
              <a:rPr lang="en-US" sz="3200" dirty="0" smtClean="0"/>
              <a:t> </a:t>
            </a:r>
            <a:r>
              <a:rPr lang="ru-RU" sz="3200" dirty="0" smtClean="0"/>
              <a:t>«проснуться»</a:t>
            </a:r>
            <a:r>
              <a:rPr lang="en-US" sz="3200" dirty="0" smtClean="0"/>
              <a:t>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1807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752528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2800" dirty="0" smtClean="0"/>
              <a:t>Задачи: </a:t>
            </a:r>
          </a:p>
          <a:p>
            <a:pPr marL="532638" indent="-514350">
              <a:buFont typeface="+mj-lt"/>
              <a:buAutoNum type="arabicPeriod"/>
            </a:pPr>
            <a:r>
              <a:rPr lang="ru-RU" sz="2800" dirty="0" smtClean="0"/>
              <a:t>Найди веточки сирени, ивы, ранета, клена канадского;</a:t>
            </a:r>
          </a:p>
          <a:p>
            <a:pPr marL="532638" indent="-514350">
              <a:buFont typeface="+mj-lt"/>
              <a:buAutoNum type="arabicPeriod"/>
            </a:pPr>
            <a:r>
              <a:rPr lang="ru-RU" sz="2800" dirty="0" smtClean="0"/>
              <a:t>Поместить веточки в комнатные условия;</a:t>
            </a:r>
          </a:p>
          <a:p>
            <a:pPr marL="532638" indent="-514350">
              <a:buFont typeface="+mj-lt"/>
              <a:buAutoNum type="arabicPeriod"/>
            </a:pPr>
            <a:r>
              <a:rPr lang="ru-RU" sz="2800" dirty="0" smtClean="0"/>
              <a:t>Наблюдать и фотографировать ежедневно изменения на веточках;</a:t>
            </a:r>
          </a:p>
          <a:p>
            <a:pPr marL="532638" indent="-514350">
              <a:buFont typeface="+mj-lt"/>
              <a:buAutoNum type="arabicPeriod"/>
            </a:pPr>
            <a:r>
              <a:rPr lang="ru-RU" sz="2800" dirty="0" smtClean="0"/>
              <a:t>Сделать вывод.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543800" cy="914400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Цель: </a:t>
            </a:r>
            <a:r>
              <a:rPr lang="ru-RU" sz="3200" dirty="0" smtClean="0"/>
              <a:t>попробовать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разбудить почки на срезанных веточках.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9191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7240" y="260648"/>
            <a:ext cx="7543800" cy="1440160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Ход наблюдения: </a:t>
            </a:r>
            <a:r>
              <a:rPr lang="ru-RU" sz="2800" dirty="0" smtClean="0">
                <a:solidFill>
                  <a:srgbClr val="C00000"/>
                </a:solidFill>
              </a:rPr>
              <a:t>1. </a:t>
            </a:r>
            <a:r>
              <a:rPr lang="ru-RU" sz="2800" dirty="0" smtClean="0"/>
              <a:t>12.01.2018 о</a:t>
            </a:r>
            <a:r>
              <a:rPr lang="ru-RU" sz="2800" dirty="0" smtClean="0"/>
              <a:t>тобрали нужные веточки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886" y="2132856"/>
            <a:ext cx="6876256" cy="411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30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7543800" cy="914400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2. </a:t>
            </a:r>
            <a:r>
              <a:rPr lang="ru-RU" sz="2400" dirty="0" smtClean="0"/>
              <a:t>Поместили веточки в стакан с водой и поставили окно( в комнате 23 градуса тепла)</a:t>
            </a:r>
            <a:endParaRPr lang="ru-RU" sz="2400" dirty="0"/>
          </a:p>
        </p:txBody>
      </p:sp>
      <p:pic>
        <p:nvPicPr>
          <p:cNvPr id="2051" name="Picture 3" descr="C:\Users\Михаил\Desktop\конкурс\IMG-40fc0661be9896983b304d58547eb81e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676875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16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543800" cy="914400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3. </a:t>
            </a:r>
            <a:r>
              <a:rPr lang="ru-RU" sz="2800" dirty="0" smtClean="0"/>
              <a:t>15. 01.2018  почки сирени настолько набухли, что лопнули почечные чешуи.</a:t>
            </a:r>
            <a:endParaRPr lang="ru-RU" sz="2800" dirty="0"/>
          </a:p>
        </p:txBody>
      </p:sp>
      <p:pic>
        <p:nvPicPr>
          <p:cNvPr id="1026" name="Picture 2" descr="C:\Users\Михаил\Desktop\конкурс\IMG-15b89962cf3a6eb7d282ebf4641c8720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684076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47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543800" cy="1728192"/>
          </a:xfrm>
        </p:spPr>
        <p:txBody>
          <a:bodyPr/>
          <a:lstStyle/>
          <a:p>
            <a:r>
              <a:rPr lang="ru-RU" sz="2800" dirty="0" smtClean="0"/>
              <a:t>17.01.2018 из почек сирени показались маленькие листочки. Почки клена покрылись зеленоватым налетом. Почки ранета набухли и вот-вот проклюнутся.  А вот почки ивы «спят».</a:t>
            </a:r>
            <a:endParaRPr lang="ru-RU" sz="2800" dirty="0"/>
          </a:p>
        </p:txBody>
      </p:sp>
      <p:pic>
        <p:nvPicPr>
          <p:cNvPr id="2050" name="Picture 2" descr="C:\Users\Михаил\Desktop\фото телефон 28ю01.18\опыт\P80124-1609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36912"/>
            <a:ext cx="66247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17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568" y="332656"/>
            <a:ext cx="7543800" cy="914400"/>
          </a:xfrm>
        </p:spPr>
        <p:txBody>
          <a:bodyPr/>
          <a:lstStyle/>
          <a:p>
            <a:r>
              <a:rPr lang="ru-RU" sz="2800" dirty="0" smtClean="0"/>
              <a:t>19.01.2018 открылись почки ранета, а почки клена проклюнулись. Почки ивы «спят».</a:t>
            </a:r>
            <a:endParaRPr lang="ru-RU" sz="2800" dirty="0"/>
          </a:p>
        </p:txBody>
      </p:sp>
      <p:pic>
        <p:nvPicPr>
          <p:cNvPr id="3074" name="Picture 2" descr="C:\Users\Михаил\Desktop\фото телефон 28ю01.18\опыт\P80124-161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705678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60534" y="455324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ранет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060634" y="4737915"/>
            <a:ext cx="1655382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40352" y="42210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клен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3" name="Прямая со стрелкой 12"/>
          <p:cNvCxnSpPr>
            <a:stCxn id="11" idx="0"/>
          </p:cNvCxnSpPr>
          <p:nvPr/>
        </p:nvCxnSpPr>
        <p:spPr>
          <a:xfrm flipH="1" flipV="1">
            <a:off x="7884368" y="3861048"/>
            <a:ext cx="25202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89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543800" cy="1512168"/>
          </a:xfrm>
        </p:spPr>
        <p:txBody>
          <a:bodyPr/>
          <a:lstStyle/>
          <a:p>
            <a:r>
              <a:rPr lang="ru-RU" sz="2800" dirty="0" smtClean="0"/>
              <a:t>20.01.2018 из почки клена показался край листочка. Листочки </a:t>
            </a:r>
            <a:r>
              <a:rPr lang="ru-RU" sz="2800" dirty="0" smtClean="0"/>
              <a:t>ранета стали раскрываться. Почки ивы набухли.</a:t>
            </a:r>
            <a:endParaRPr lang="ru-RU" sz="2800" dirty="0"/>
          </a:p>
        </p:txBody>
      </p:sp>
      <p:pic>
        <p:nvPicPr>
          <p:cNvPr id="6146" name="Picture 2" descr="C:\Users\Михаил\Desktop\фото телефон 28ю01.18\опыт\P80125-1204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57935"/>
            <a:ext cx="707355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20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357</TotalTime>
  <Words>314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Базовая</vt:lpstr>
      <vt:lpstr>Можно ли приблизить весну?</vt:lpstr>
      <vt:lpstr>Презентация PowerPoint</vt:lpstr>
      <vt:lpstr>Цель: попробовать разбудить почки на срезанных веточках.</vt:lpstr>
      <vt:lpstr>Ход наблюдения: 1. 12.01.2018 отобрали нужные веточки </vt:lpstr>
      <vt:lpstr>2. Поместили веточки в стакан с водой и поставили окно( в комнате 23 градуса тепла)</vt:lpstr>
      <vt:lpstr>3. 15. 01.2018  почки сирени настолько набухли, что лопнули почечные чешуи.</vt:lpstr>
      <vt:lpstr>17.01.2018 из почек сирени показались маленькие листочки. Почки клена покрылись зеленоватым налетом. Почки ранета набухли и вот-вот проклюнутся.  А вот почки ивы «спят».</vt:lpstr>
      <vt:lpstr>19.01.2018 открылись почки ранета, а почки клена проклюнулись. Почки ивы «спят».</vt:lpstr>
      <vt:lpstr>20.01.2018 из почки клена показался край листочка. Листочки ранета стали раскрываться. Почки ивы набухли.</vt:lpstr>
      <vt:lpstr>21.01.2018  Проклюнулись почки ивы.  На окне началась настоящая весна!</vt:lpstr>
      <vt:lpstr>22.01.2018 из верхней почки клена раскрывается скрутка листьев. Из почек ранета видны крошечные листочки.</vt:lpstr>
      <vt:lpstr>23.01.2018 Листочки еще подросли, а из почек ивы показались сережки и они пушистые.</vt:lpstr>
      <vt:lpstr>24.01.2018  у клена вытянулась целая розетка  листьев.</vt:lpstr>
      <vt:lpstr>25.01.2018  на веточке ранета появился бутоны и листочки, на веточке клена распустилась розетка листьев</vt:lpstr>
      <vt:lpstr>На веточке ивы почти раскрылись сережки и даже появились корни! </vt:lpstr>
      <vt:lpstr>Вывод: 26.01.2018 мы доказали, что зимой деревья спят, а с приходом весны просыпаются и мы «сделали» весну на окне, мы не только разбудили почки, но и получили бутоны и даже сережки в пыльце!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Михаил</cp:lastModifiedBy>
  <cp:revision>16</cp:revision>
  <dcterms:created xsi:type="dcterms:W3CDTF">2018-01-30T09:58:43Z</dcterms:created>
  <dcterms:modified xsi:type="dcterms:W3CDTF">2018-01-30T16:54:00Z</dcterms:modified>
</cp:coreProperties>
</file>