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9" r:id="rId4"/>
    <p:sldId id="260" r:id="rId5"/>
    <p:sldId id="261" r:id="rId6"/>
    <p:sldId id="258" r:id="rId7"/>
    <p:sldId id="264" r:id="rId8"/>
    <p:sldId id="270" r:id="rId9"/>
    <p:sldId id="269" r:id="rId10"/>
    <p:sldId id="272" r:id="rId11"/>
    <p:sldId id="276" r:id="rId12"/>
    <p:sldId id="289" r:id="rId13"/>
    <p:sldId id="278" r:id="rId14"/>
    <p:sldId id="277" r:id="rId15"/>
    <p:sldId id="29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FBF9F-A9CD-4A34-AD04-B3370C401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33E8-63F8-4FA0-828A-2117DE041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EE03B-7014-448E-A72E-181C65B8E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C2B35-5D09-4163-B2ED-A90E622BB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24179-C388-4A4B-AC6F-A7F6DD104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B0933-8BA8-41A7-B4D1-784CB68C3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82C5-00FD-460F-A7E9-D46EF2784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3F88B-40BD-4171-9939-CCD311D2C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B9CB7-9AB1-44B2-842F-D5211DA2B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D8361-FC5B-4C4E-89E7-82E72D3E0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4CB3-823E-48F4-B120-7F6AA88E1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D2FFC8-FF15-486A-AA94-EC6A68F62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«Есть такая профессия Родину защищать!»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181600" y="3810000"/>
            <a:ext cx="33528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281940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Великие полководцы России</a:t>
            </a:r>
            <a:endParaRPr lang="ru-RU" sz="60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533400"/>
            <a:ext cx="85344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казённое общеобразовательное учреждение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средняя общеобразовательная школа № 6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имени Героя России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Шерстянникова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Андрея Николаевича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Усть-Кутского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муниципального образования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5715000"/>
            <a:ext cx="4397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Попова Ирина Олеговна</a:t>
            </a:r>
            <a:r>
              <a:rPr lang="ru-RU" b="1" smtClean="0"/>
              <a:t>, </a:t>
            </a:r>
            <a:r>
              <a:rPr lang="ru-RU" b="1" smtClean="0"/>
              <a:t>8 </a:t>
            </a:r>
            <a:r>
              <a:rPr lang="ru-RU" b="1" dirty="0" smtClean="0"/>
              <a:t>«а» класс</a:t>
            </a:r>
          </a:p>
          <a:p>
            <a:r>
              <a:rPr lang="ru-RU" b="1" dirty="0" smtClean="0"/>
              <a:t>Руководитель Холичева Л.П.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Кутузов Михаил Илларионович </a:t>
            </a:r>
            <a:b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(1745-1813)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575050" y="1524000"/>
            <a:ext cx="5111750" cy="460216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Прославленный русский полководец, генерал-фельдмаршал, светлейший князь. Герой Отечественной войны 1812 года, полный кавалер ордена Святого Георгия. Воевал против турок, татар, поляков, французов в различных должностях, в том числе Главнокомандующим армиями и войсками. </a:t>
            </a:r>
          </a:p>
          <a:p>
            <a:pPr>
              <a:buFontTx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Образовал не существовавшую в русской армии легкую конницу и пехоту. </a:t>
            </a:r>
            <a:r>
              <a:rPr lang="ru-RU" sz="2400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5" name="Рисунок 4" descr="http://yro.narod.ru/bibliotheca/gen/DUROVA/durova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3124200" cy="4552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Орден Кутузова на колодке. I степе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962400"/>
            <a:ext cx="1676400" cy="2705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4267200" cy="11430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Павел Степанович </a:t>
            </a:r>
            <a:b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Нахимов (1802-1855) 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429000" y="533400"/>
            <a:ext cx="5410200" cy="5592763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Знаменитый русский адмирал. Во время Крымской войны 1853—56, командуя эскадрой Черноморского флота, Нахимов в штормовую погоду обнаружил и заблокировал главные силы турецкого флота в Синопе, и, умело проведя всю операцию,  разгромил их в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Синопском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сражении 1853 года.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период Севастопольской обороны 1854—55 гг. проявил стратегический подход к обороне города. В Севастополе Нахимов хотя и числился командиром флота и порта, но с февраля 1855 года, после затопления флота, защищал, по назначению главнокомандующего, южную часть города, с удивительной энергией руководя обороной и пользовался величайшим нравственным влиянием на солдат и матросов, звавших его «отцом-благодетелем».</a:t>
            </a:r>
          </a:p>
        </p:txBody>
      </p:sp>
      <p:pic>
        <p:nvPicPr>
          <p:cNvPr id="21509" name="Picture 3" descr="F:\Полководцы\250px-Pavel_Nakhim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3200400" cy="3956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Учреждён 3 марта 1944 года 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Орден Нахимова выдавался «за выдающиеся успехи в разработке, проведении и обеспечении морских операций, в результате которых была отражена наступательная операция противника или обеспечены активные операции флота»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Орден Нахимова. I степ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32004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838200"/>
            <a:ext cx="5715000" cy="8699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Георгий Константинович </a:t>
            </a:r>
            <a:b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Жуков (1896-1974)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648200" y="533400"/>
            <a:ext cx="4495800" cy="601980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Маршал Советского Союза.</a:t>
            </a:r>
          </a:p>
          <a:p>
            <a:pPr>
              <a:buFontTx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Общепризнанно является самым прославленным советским полководцем</a:t>
            </a:r>
          </a:p>
          <a:p>
            <a:pPr>
              <a:buFontTx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Разработка планов всех крупнейших операций объединенных фронтов, больших группировок советских войск и их реализация проходили под его руководством. Эти операции всегда заканчивались победно.</a:t>
            </a:r>
          </a:p>
          <a:p>
            <a:pPr>
              <a:buFontTx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Они имели решающее значение для исхода войны.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31746" name="Picture 2" descr="F:\Полководцы\20091231_zhukov.53z1wrlgvgw8gcgccksgwkkgg.ejcuplo1l0oo0sk8c40s8osc4.th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514" y="1905000"/>
            <a:ext cx="4485886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3575050" y="533400"/>
            <a:ext cx="5568950" cy="559276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ходе Великой Отечественной войны последовательно занимал должности начальника Генерального штаба, командующего фронтом, члена Ставки Верховного Главнокомандования, заместителя Верховного Главнокомандующего. В послевоенное время занимал пост Главкома сухопутных войск, командовал Одесским, затем Уральским военными округами. После смерти И. В. Сталина стал первым заместителем министра обороны СССР, а с 1955 года по 1957 — министром обороны СССР.</a:t>
            </a:r>
          </a:p>
        </p:txBody>
      </p:sp>
      <p:sp>
        <p:nvSpPr>
          <p:cNvPr id="24579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6" name="Picture 2" descr="F:\Полководцы\zhu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3429000" cy="4786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и по запросу анимашки говорят дет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133600"/>
            <a:ext cx="5410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5715000" cy="1009650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Александр Ярославич Невский </a:t>
            </a:r>
            <a:b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(1220 – 1263 )</a:t>
            </a:r>
          </a:p>
        </p:txBody>
      </p:sp>
      <p:sp>
        <p:nvSpPr>
          <p:cNvPr id="5123" name="Текст 3"/>
          <p:cNvSpPr>
            <a:spLocks noGrp="1"/>
          </p:cNvSpPr>
          <p:nvPr>
            <p:ph type="body" sz="half" idx="2"/>
          </p:nvPr>
        </p:nvSpPr>
        <p:spPr>
          <a:xfrm>
            <a:off x="5486400" y="609600"/>
            <a:ext cx="3352800" cy="6019800"/>
          </a:xfrm>
        </p:spPr>
        <p:txBody>
          <a:bodyPr/>
          <a:lstStyle/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Русский полководец, Великий князь Владимирский, в  20 лет он разгромил шведских завоевателей на реке Неве (Невская битва, 1240 г.), а в 22 – немецких «рыцарей Ливонского ордена (Ледовое побоище,   1242 г.)  Канонизирован Русской Православной Церковью.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Рисунок 4" descr="http://www.nachalnikov.net/wp-content/uploads/2010/05/nachalnikov.net_aleksan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4648200" cy="3867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800600" cy="901700"/>
          </a:xfrm>
        </p:spPr>
        <p:txBody>
          <a:bodyPr lIns="0" tIns="0" rIns="0" bIns="0"/>
          <a:lstStyle/>
          <a:p>
            <a:pPr algn="ctr" eaLnBrk="1" hangingPunct="1"/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Ледовое побоище</a:t>
            </a:r>
          </a:p>
        </p:txBody>
      </p:sp>
      <p:sp>
        <p:nvSpPr>
          <p:cNvPr id="6147" name="Содержимое 3"/>
          <p:cNvSpPr>
            <a:spLocks noGrp="1"/>
          </p:cNvSpPr>
          <p:nvPr>
            <p:ph idx="1"/>
          </p:nvPr>
        </p:nvSpPr>
        <p:spPr>
          <a:xfrm>
            <a:off x="4495800" y="990600"/>
            <a:ext cx="4191000" cy="5135563"/>
          </a:xfrm>
        </p:spPr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ходе Ледового побоища впервые в истории во главе пешего войска добился победы над конным войском рыцарей.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императорской и советской России в честь св.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блгв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 кн. Александра Невского были учреждены награды. </a:t>
            </a:r>
          </a:p>
        </p:txBody>
      </p:sp>
      <p:pic>
        <p:nvPicPr>
          <p:cNvPr id="5125" name="Picture 6" descr="F:\Полководцы\16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14500"/>
            <a:ext cx="4419600" cy="331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Орден Александра Невск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733800"/>
            <a:ext cx="28575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Order of Saint Alexander Nevsky Insign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343400"/>
            <a:ext cx="1905000" cy="22860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001000" cy="1162050"/>
          </a:xfrm>
        </p:spPr>
        <p:txBody>
          <a:bodyPr lIns="0" tIns="0" rIns="0" bIns="0"/>
          <a:lstStyle/>
          <a:p>
            <a:pPr algn="ctr" eaLnBrk="1" hangingPunct="1"/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Дмитрий Иванович Донской (1350-1389 )</a:t>
            </a:r>
          </a:p>
        </p:txBody>
      </p:sp>
      <p:sp>
        <p:nvSpPr>
          <p:cNvPr id="7171" name="Содержимое 3"/>
          <p:cNvSpPr>
            <a:spLocks noGrp="1"/>
          </p:cNvSpPr>
          <p:nvPr>
            <p:ph idx="1"/>
          </p:nvPr>
        </p:nvSpPr>
        <p:spPr>
          <a:xfrm>
            <a:off x="4038600" y="1143000"/>
            <a:ext cx="4654550" cy="5243513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Выдающийся русский полководец, Великий князь московский и владимирский, возглавил и разгромил войска Золотой Орды (1380 г.)</a:t>
            </a:r>
          </a:p>
          <a:p>
            <a:endParaRPr lang="ru-RU" dirty="0" smtClean="0"/>
          </a:p>
        </p:txBody>
      </p:sp>
      <p:pic>
        <p:nvPicPr>
          <p:cNvPr id="8" name="Рисунок 7" descr="http://movu1-perm.narod.ru/istor/Polkovodzi/svdmdo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37338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781050"/>
          </a:xfrm>
        </p:spPr>
        <p:txBody>
          <a:bodyPr lIns="0" tIns="0" rIns="0" bIns="0"/>
          <a:lstStyle/>
          <a:p>
            <a:pPr algn="ctr" eaLnBrk="1" hangingPunct="1"/>
            <a:r>
              <a:rPr lang="ru-RU" sz="3200" smtClean="0">
                <a:solidFill>
                  <a:srgbClr val="C00000"/>
                </a:solidFill>
                <a:latin typeface="Monotype Corsiva" pitchFamily="66" charset="0"/>
              </a:rPr>
              <a:t>Куликовская битва</a:t>
            </a:r>
            <a:endParaRPr lang="ru-RU" sz="240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195" name="Содержимое 3"/>
          <p:cNvSpPr>
            <a:spLocks noGrp="1"/>
          </p:cNvSpPr>
          <p:nvPr>
            <p:ph idx="1"/>
          </p:nvPr>
        </p:nvSpPr>
        <p:spPr>
          <a:xfrm>
            <a:off x="4343400" y="1371600"/>
            <a:ext cx="4425950" cy="478631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dirty="0" smtClean="0"/>
              <a:t>	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Под руководством Дмитрия Донского была одержана величайшая победа на Куликовом поле над  полчищами хана Мамая, которая явилась  важным этапом освобождения Руси и других народов Восточной Европы от монголо-татарского влияния.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8196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Рисунок 5" descr="http://img0.liveinternet.ru/images/attach/b/0/14704/14704227_n083_1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0"/>
            <a:ext cx="3810000" cy="238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9" name="Picture 7" descr="F:\Полководцы\20570420_kulikov_bit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3810000" cy="2408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0" name="Picture 2" descr="Орден св. блгв. кн. Димитрия Донского 1-й степен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029200"/>
            <a:ext cx="1666875" cy="167525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6731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Пётр I  Алексеевич(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1672  —  1725 )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810000" y="1219200"/>
            <a:ext cx="49530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Русский царь, выдающийся полководец. Является основателем российской регулярной армии и военного флота.  Он проявил высокие организаторские способности и талант полководца в ходе Азовских походов (1695 – 1696 гг.), в Северной войне (1700 – 1721 гг.). во время Персидского похода (1722 – 1723 гг.)</a:t>
            </a:r>
          </a:p>
        </p:txBody>
      </p:sp>
      <p:pic>
        <p:nvPicPr>
          <p:cNvPr id="9220" name="Рисунок 4" descr="http://movu1-perm.narod.ru/istor/Polkovodzi/petrgre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3505200" cy="4243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362200" y="685800"/>
            <a:ext cx="4724400" cy="71755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Segoe Script" pitchFamily="34" charset="0"/>
              </a:rPr>
              <a:t>Под Полтавой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733800" y="1295400"/>
            <a:ext cx="4959350" cy="4449763"/>
          </a:xfrm>
        </p:spPr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Под непосредственным руководством Петра в знаменитой Полтавской битве (1709 г.) были разгромлены и пленены войска шведского короля Карла XII.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После победы в Северной войне Россия стала империей, а Пётр- императором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9458" name="Picture 2" descr="F:\Полководцы\280px-Peter_der-Grosse_1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3276600" cy="4281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AutoShape 2" descr="Картинки по запросу награды в честь петра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Картинки по запросу награды в честь петра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Картинки по запросу награды в честь петра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Картинки по запросу награды в честь петра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419600"/>
            <a:ext cx="2441575" cy="225082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1371600"/>
            <a:ext cx="4038600" cy="533400"/>
          </a:xfrm>
        </p:spPr>
        <p:txBody>
          <a:bodyPr/>
          <a:lstStyle/>
          <a:p>
            <a:pPr algn="ctr"/>
            <a:r>
              <a:rPr lang="ru-RU" sz="3200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Алекса́ндр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Васи́льевич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br>
              <a:rPr lang="ru-RU" sz="32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Суво́ров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(1730—1800)</a:t>
            </a:r>
            <a:endParaRPr lang="ru-RU" sz="32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429000" y="533400"/>
            <a:ext cx="5715000" cy="6096000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Национальный герой России, великий русский полководец, не потерпевший ни одного поражения в своей военной карьере (более 60 сражений), один из основоположников русского военного искусства.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Князь Италийский , граф Рымникский, граф Священной Римской империи, генералиссимус российских сухопутных и морских сил, генерал-фельдмаршал австрийских и сардинских войск, гранд Сардинского королевства и принц королевской крови , кавалер всех российских орденов своего времени,  многих иностранных военных орденов.</a:t>
            </a:r>
          </a:p>
          <a:p>
            <a:endParaRPr lang="ru-RU" dirty="0" smtClean="0"/>
          </a:p>
        </p:txBody>
      </p:sp>
      <p:pic>
        <p:nvPicPr>
          <p:cNvPr id="14341" name="Picture 2" descr="F:\Полководцы\461px-Suvorov_Alex_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3429000" cy="445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3575050" y="533400"/>
            <a:ext cx="5111750" cy="559276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Суворов почти во всех сражениях  убедительно побеждал при численном превосходстве неприятеля,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он взял штурмом неприступную крепость Измаил, разгромил турок при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Рымнике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Фокшанах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Кинбурне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и т. д. Итальянский поход 1799 г. и победы над французами, бессмертный переход через Альпы был венцом его полководческого искусства.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5365" name="Рисунок 4" descr="http://www.proza.ru/pics/2009/03/29/6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3124200" cy="4489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Орден Суворова. I степе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86200"/>
            <a:ext cx="28575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155</Words>
  <Application>Microsoft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«Есть такая профессия Родину защищать!»</vt:lpstr>
      <vt:lpstr>Александр Ярославич Невский  (1220 – 1263 )</vt:lpstr>
      <vt:lpstr>Ледовое побоище</vt:lpstr>
      <vt:lpstr>Дмитрий Иванович Донской (1350-1389 )</vt:lpstr>
      <vt:lpstr>Куликовская битва</vt:lpstr>
      <vt:lpstr>Пётр I  Алексеевич(1672  —  1725 ) </vt:lpstr>
      <vt:lpstr>Под Полтавой</vt:lpstr>
      <vt:lpstr>Алекса́ндр Васи́льевич  Суво́ров (1730—1800)</vt:lpstr>
      <vt:lpstr>Слайд 9</vt:lpstr>
      <vt:lpstr>Кутузов Михаил Илларионович  (1745-1813)</vt:lpstr>
      <vt:lpstr>Павел Степанович  Нахимов (1802-1855) </vt:lpstr>
      <vt:lpstr>Слайд 12</vt:lpstr>
      <vt:lpstr>Георгий Константинович  Жуков (1896-1974)</vt:lpstr>
      <vt:lpstr>Слайд 14</vt:lpstr>
      <vt:lpstr>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Полководцы России</dc:title>
  <dc:creator>Андрей</dc:creator>
  <cp:lastModifiedBy>Пользователь</cp:lastModifiedBy>
  <cp:revision>122</cp:revision>
  <cp:lastPrinted>1601-01-01T00:00:00Z</cp:lastPrinted>
  <dcterms:created xsi:type="dcterms:W3CDTF">2012-01-05T18:46:57Z</dcterms:created>
  <dcterms:modified xsi:type="dcterms:W3CDTF">2017-12-12T03:53:23Z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