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64" r:id="rId3"/>
    <p:sldId id="260" r:id="rId4"/>
    <p:sldId id="258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75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6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1346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508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429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29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438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81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9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2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86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45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2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5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AEF5E-D2DD-4D60-83E4-A6E2AF507CB9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40A5F1-9ACE-4E36-BC1D-DF24A853D7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0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5230" y="3056137"/>
            <a:ext cx="9359282" cy="3637625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Разработка и реализация адаптивных общеобразовательных общеразвивающих программ дополнительного образования в ДЮСШ бокса г. </a:t>
            </a:r>
            <a:r>
              <a:rPr lang="ru-RU" sz="4000" b="1" dirty="0" smtClean="0"/>
              <a:t>Томска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2200" b="1" dirty="0" smtClean="0"/>
              <a:t>                 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2000" b="1" dirty="0" smtClean="0"/>
              <a:t>2017 год</a:t>
            </a:r>
            <a:endParaRPr lang="ru-RU" sz="2000" b="1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25229" y="365177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2225228" y="270172"/>
          <a:ext cx="9768504" cy="24990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5519"/>
                <a:gridCol w="7702985"/>
              </a:tblGrid>
              <a:tr h="98036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97" marR="6359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АДМИНИСТРАЦИЯ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ГОРОДА ТОМСКА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УПРАВЛЕНИЕ ФИЗИЧЕСКОЙ КУЛЬТУРЫ И СПОРТА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МУНИЦИПАЛЬНОЕ БЮДЖЕТНОЕ УЧРЕЖДЕНИЕ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ДОПОЛНИТЕЛЬНОГО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ОБРАЗОВАНИЯ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97" marR="63597" marT="0" marB="0">
                    <a:noFill/>
                  </a:tcPr>
                </a:tc>
              </a:tr>
              <a:tr h="1031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«ДЕТСКО-ЮНОШЕСКАЯ СПОРТИВНАЯ ШКОЛА</a:t>
                      </a:r>
                      <a:r>
                        <a:rPr lang="ru-RU" sz="1600" b="1" cap="all" dirty="0">
                          <a:solidFill>
                            <a:schemeClr val="tx1"/>
                          </a:solidFill>
                          <a:effectLst/>
                        </a:rPr>
                        <a:t> бокса Города Томска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97" marR="63597" marT="0" marB="0">
                    <a:noFill/>
                  </a:tcPr>
                </a:tc>
              </a:tr>
              <a:tr h="43411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Мокрушина ул., д. 14, Томск, 634045, тел.: (3822) 42-88-70, 42-77-27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e-mail: box.tomsk@mail.ru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97" marR="6359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933" y="291471"/>
            <a:ext cx="1977737" cy="181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2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295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Содержание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4924" y="2006353"/>
            <a:ext cx="9200333" cy="4464162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Актуальность</a:t>
            </a:r>
          </a:p>
          <a:p>
            <a:r>
              <a:rPr lang="ru-RU" sz="3600" dirty="0" smtClean="0"/>
              <a:t>Цели и задачи</a:t>
            </a:r>
          </a:p>
          <a:p>
            <a:r>
              <a:rPr lang="ru-RU" sz="3600" dirty="0" smtClean="0"/>
              <a:t>Механизмы реализации</a:t>
            </a:r>
          </a:p>
          <a:p>
            <a:r>
              <a:rPr lang="ru-RU" sz="3600" dirty="0" smtClean="0"/>
              <a:t>Ожидаемые результаты</a:t>
            </a:r>
          </a:p>
          <a:p>
            <a:r>
              <a:rPr lang="ru-RU" sz="3600" dirty="0" smtClean="0"/>
              <a:t>Перспективы развития инновационной программы</a:t>
            </a:r>
          </a:p>
          <a:p>
            <a:r>
              <a:rPr lang="ru-RU" sz="3600" dirty="0" smtClean="0"/>
              <a:t>Разработчики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9391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/>
              <a:t>Актуальность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60629"/>
            <a:ext cx="8915400" cy="5597371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Основной </a:t>
            </a:r>
            <a:r>
              <a:rPr lang="ru-RU" sz="2400" dirty="0"/>
              <a:t>проблемой </a:t>
            </a:r>
            <a:r>
              <a:rPr lang="ru-RU" sz="2400" dirty="0" smtClean="0"/>
              <a:t>оказания качественных образовательных услуг является </a:t>
            </a:r>
            <a:r>
              <a:rPr lang="ru-RU" sz="2400" dirty="0"/>
              <a:t>отсутствие программного обеспечения и технологий для </a:t>
            </a:r>
            <a:r>
              <a:rPr lang="ru-RU" sz="2400" dirty="0" smtClean="0"/>
              <a:t>тренеров-преподавателей, </a:t>
            </a:r>
            <a:r>
              <a:rPr lang="ru-RU" sz="2400" dirty="0"/>
              <a:t>педагогов дополнительного образования, учителей физической культуры по организации и проведению занятий по адаптивной физической культуре и </a:t>
            </a:r>
            <a:r>
              <a:rPr lang="ru-RU" sz="2400" dirty="0" smtClean="0"/>
              <a:t>спорту </a:t>
            </a:r>
            <a:r>
              <a:rPr lang="ru-RU" sz="2400" dirty="0"/>
              <a:t>с детьми с ограниченными возможностями здоровья. </a:t>
            </a:r>
          </a:p>
          <a:p>
            <a:r>
              <a:rPr lang="ru-RU" sz="2400" dirty="0" smtClean="0"/>
              <a:t>В связи с этим возникает н</a:t>
            </a:r>
            <a:r>
              <a:rPr lang="ru-RU" sz="2400" dirty="0" smtClean="0"/>
              <a:t>еобходимость </a:t>
            </a:r>
            <a:r>
              <a:rPr lang="ru-RU" sz="2400" dirty="0"/>
              <a:t>разработки </a:t>
            </a:r>
            <a:r>
              <a:rPr lang="ru-RU" sz="2400" dirty="0" smtClean="0"/>
              <a:t>образовательных </a:t>
            </a:r>
            <a:r>
              <a:rPr lang="ru-RU" sz="2400" dirty="0" smtClean="0"/>
              <a:t>программ, </a:t>
            </a:r>
            <a:r>
              <a:rPr lang="ru-RU" sz="2400" dirty="0"/>
              <a:t>их апробация с вовлечением </a:t>
            </a:r>
            <a:r>
              <a:rPr lang="ru-RU" sz="2400" dirty="0" smtClean="0"/>
              <a:t>детей-инвалидов </a:t>
            </a:r>
            <a:r>
              <a:rPr lang="ru-RU" sz="2400" dirty="0"/>
              <a:t>и детей с ограниченными возможностями здоровья в занятия адаптивной физической культурой и спортом в реальных условиях образовательных учреждений Томской области.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741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0807"/>
          </a:xfrm>
        </p:spPr>
        <p:txBody>
          <a:bodyPr/>
          <a:lstStyle/>
          <a:p>
            <a:r>
              <a:rPr lang="ru-RU" b="1" dirty="0"/>
              <a:t>Цели и задачи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1296139"/>
            <a:ext cx="9333499" cy="5495277"/>
          </a:xfrm>
        </p:spPr>
        <p:txBody>
          <a:bodyPr>
            <a:noAutofit/>
          </a:bodyPr>
          <a:lstStyle/>
          <a:p>
            <a:r>
              <a:rPr lang="ru-RU" sz="2200" dirty="0"/>
              <a:t>Создание </a:t>
            </a:r>
            <a:r>
              <a:rPr lang="ru-RU" sz="2200" dirty="0" smtClean="0"/>
              <a:t>образовательных программ </a:t>
            </a:r>
            <a:r>
              <a:rPr lang="ru-RU" sz="2200" dirty="0"/>
              <a:t>по адаптивным видам спорта, привлечение </a:t>
            </a:r>
            <a:r>
              <a:rPr lang="ru-RU" sz="2200" dirty="0" smtClean="0"/>
              <a:t>детей-инвалидов </a:t>
            </a:r>
            <a:r>
              <a:rPr lang="ru-RU" sz="2200" dirty="0"/>
              <a:t>и детей с ограниченными возможностями здоровья к занятиям разными дисциплинами адаптивного спорта.</a:t>
            </a:r>
          </a:p>
          <a:p>
            <a:r>
              <a:rPr lang="ru-RU" sz="2200" dirty="0"/>
              <a:t>Формирование и развитие творческих и спортивных способностей детей, удовлетворение их индивидуальных потребностей в интеллектуальном и нравственном развитии;</a:t>
            </a:r>
          </a:p>
          <a:p>
            <a:r>
              <a:rPr lang="ru-RU" sz="2200" dirty="0"/>
              <a:t>Формирование навыков здорового образа жизни, адаптации к жизни в обществе, профессиональной ориентации;</a:t>
            </a:r>
          </a:p>
          <a:p>
            <a:r>
              <a:rPr lang="ru-RU" sz="2200" dirty="0"/>
              <a:t>Выявление и поддержка детей, проявивших способности в дисциплинах «шахматы» «плавание»;</a:t>
            </a:r>
          </a:p>
          <a:p>
            <a:r>
              <a:rPr lang="ru-RU" sz="2200" dirty="0"/>
              <a:t>Применение современных компьютерных технологий в спортивной деятельности с детьми, имеющими ограниченные возможности в здоровье</a:t>
            </a:r>
          </a:p>
        </p:txBody>
      </p:sp>
    </p:spTree>
    <p:extLst>
      <p:ext uri="{BB962C8B-B14F-4D97-AF65-F5344CB8AC3E}">
        <p14:creationId xmlns:p14="http://schemas.microsoft.com/office/powerpoint/2010/main" val="90172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Механизмы реализации инновационной программы.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886506"/>
            <a:ext cx="9253600" cy="4971494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Совершенствование </a:t>
            </a:r>
            <a:r>
              <a:rPr lang="ru-RU" sz="2600" dirty="0"/>
              <a:t>нормативно-правовой базы деятельности с детьми ОВЗ.</a:t>
            </a:r>
          </a:p>
          <a:p>
            <a:r>
              <a:rPr lang="ru-RU" sz="2600" dirty="0"/>
              <a:t>Программно-целевая поддержка управления по физической культуре и спорту.</a:t>
            </a:r>
          </a:p>
          <a:p>
            <a:r>
              <a:rPr lang="ru-RU" sz="2600" dirty="0"/>
              <a:t>Создание условий для работы тренерам-преподавателям.</a:t>
            </a:r>
          </a:p>
          <a:p>
            <a:r>
              <a:rPr lang="ru-RU" sz="2600" dirty="0"/>
              <a:t>Создание эффективно действующих совещательных и координационных органов.</a:t>
            </a:r>
          </a:p>
          <a:p>
            <a:r>
              <a:rPr lang="ru-RU" sz="2600" dirty="0"/>
              <a:t>Разработка системы учета результатов инновационной деятельности.</a:t>
            </a:r>
          </a:p>
          <a:p>
            <a:r>
              <a:rPr lang="ru-RU" sz="2600" dirty="0"/>
              <a:t>Развитие финансовых механизмов поддержки и стимулирования инновационной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575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Ожидаемые результаты реализации программы.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2009313"/>
            <a:ext cx="9324621" cy="407189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Качество </a:t>
            </a:r>
            <a:r>
              <a:rPr lang="ru-RU" sz="2800" dirty="0"/>
              <a:t>и доступность образовательных услуг. </a:t>
            </a:r>
          </a:p>
          <a:p>
            <a:r>
              <a:rPr lang="ru-RU" sz="2800" dirty="0"/>
              <a:t>Участие детей в физкультурных и спортивных мероприятиях в Томской области.</a:t>
            </a:r>
          </a:p>
          <a:p>
            <a:r>
              <a:rPr lang="ru-RU" sz="2800" dirty="0"/>
              <a:t>Реализация адресной работы с детьми ОВЗ. </a:t>
            </a:r>
          </a:p>
          <a:p>
            <a:r>
              <a:rPr lang="ru-RU" sz="2800" dirty="0"/>
              <a:t>Выявление одаренных детей, для занятий адаптивными видами спорта по дисциплинам «шахматы», «плавание»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35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Перспективы развития инновационной программы.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811045"/>
            <a:ext cx="9297988" cy="5046955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Разработка </a:t>
            </a:r>
            <a:r>
              <a:rPr lang="ru-RU" sz="2000" dirty="0"/>
              <a:t>и апробация адаптированных дополнительных общеобразовательных программ, способствующих социально-психологической реабилитации, здоровому образу жизни, профессиональному самоопределению детей с ограниченными возможностями здоровья, позволит расширить образовательные возможности этой категории, защитить права, адаптировать к условиям организационной общественной поддержки их творческих способностей, развития их жизненных и социальных компетенций.</a:t>
            </a:r>
          </a:p>
          <a:p>
            <a:r>
              <a:rPr lang="ru-RU" sz="2000" dirty="0"/>
              <a:t>Получение детьми-инвалидами и детьми с ограниченными возможностями здоровья дополнительного образования способствует социальной защищенности на всех этапах социализации, повышению социального статуса, становлению гражданственности и способности активного участия в общественной жизни и в разрешении проблем, затрагивающих их интересы.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204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Разработчики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615503"/>
              </p:ext>
            </p:extLst>
          </p:nvPr>
        </p:nvGraphicFramePr>
        <p:xfrm>
          <a:off x="2662454" y="1358284"/>
          <a:ext cx="9180358" cy="4978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80358"/>
              </a:tblGrid>
              <a:tr h="4847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Чертков Олег Викторович, директор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Редько Оксана Валерьевна, заместитель директора по учебной работе,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</a:rPr>
                        <a:t>Бурлакова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 Наталья Владимировна, педагог-организатор,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</a:rPr>
                        <a:t>Русалева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 Ольга Владимировна, инструктор-методист,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Ковалева Марина Викторовна, инструктор-методист,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Баянов Валерий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</a:rPr>
                        <a:t>Агваевич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, тренер-преподаватель,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</a:rPr>
                        <a:t>Мильто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 Геннадий Иванович, тренер-преподаватель,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Миронов Андрей Сергеевич, тренер-преподаватель,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Михайлова Елена Михайловна, тренер-преподаватель,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Меркулов Евгений Алексеевич, тренер-преподаватель,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</a:rPr>
                        <a:t>Рибицкий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</a:rPr>
                        <a:t> Юрий Юрьевич, </a:t>
                      </a:r>
                      <a:r>
                        <a:rPr lang="ru-RU" sz="2200" b="0" dirty="0" smtClean="0">
                          <a:solidFill>
                            <a:schemeClr val="tx1"/>
                          </a:solidFill>
                          <a:effectLst/>
                        </a:rPr>
                        <a:t>тренер-преподаватель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smtClean="0">
                          <a:solidFill>
                            <a:schemeClr val="tx1"/>
                          </a:solidFill>
                          <a:effectLst/>
                        </a:rPr>
                        <a:t>Марков Николай Терентьевич, врач</a:t>
                      </a:r>
                    </a:p>
                  </a:txBody>
                  <a:tcPr marL="48001" marR="48001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1363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508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Разработка и реализация адаптивных общеобразовательных общеразвивающих программ дополнительного образования в ДЮСШ бокса г. Томска                    2017 год</vt:lpstr>
      <vt:lpstr>Содержание</vt:lpstr>
      <vt:lpstr>Актуальность. </vt:lpstr>
      <vt:lpstr>Цели и задачи </vt:lpstr>
      <vt:lpstr>Механизмы реализации инновационной программы. </vt:lpstr>
      <vt:lpstr>Ожидаемые результаты реализации программы. </vt:lpstr>
      <vt:lpstr>Перспективы развития инновационной программы. </vt:lpstr>
      <vt:lpstr>Разработчики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адаптивных общеобразовательных общеразвивающих программ</dc:title>
  <dc:creator>Zayatinova</dc:creator>
  <cp:lastModifiedBy>Zayatinova</cp:lastModifiedBy>
  <cp:revision>14</cp:revision>
  <dcterms:created xsi:type="dcterms:W3CDTF">2018-01-22T10:34:42Z</dcterms:created>
  <dcterms:modified xsi:type="dcterms:W3CDTF">2018-01-23T04:09:28Z</dcterms:modified>
</cp:coreProperties>
</file>