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57" r:id="rId12"/>
    <p:sldId id="276" r:id="rId13"/>
    <p:sldId id="277" r:id="rId14"/>
    <p:sldId id="278" r:id="rId15"/>
    <p:sldId id="258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+mn-lt"/>
              </a:rPr>
              <a:t>Вечер занимательной химии</a:t>
            </a:r>
            <a:endParaRPr lang="ru-RU" sz="6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530" name="Picture 2" descr="http://galerey-room.ru/images/004048_14176428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731568" cy="2663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atareview.info/wp-content/uploads/2014/11/155__1500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1. Конкурс шифровальщиков</a:t>
            </a:r>
            <a:r>
              <a:rPr lang="ru-RU" sz="4000" b="1" dirty="0" smtClean="0">
                <a:solidFill>
                  <a:schemeClr val="accent2"/>
                </a:solidFill>
              </a:rPr>
              <a:t>.</a:t>
            </a:r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204864"/>
            <a:ext cx="5328592" cy="344804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Широко   распростирает  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    химия руки свои в дела…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http://www.tmei.ru/images/sampledata/nauka/lomono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873896" cy="3922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5589240"/>
            <a:ext cx="302433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Михаил Васильевич Ломоносов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(1711-1765)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284984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человеческие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2. Кто дальше?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7106" name="Picture 2" descr="http://club-for-girls.org/wp-content/uploads/2012/11/J4F7q82DF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393781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3140968"/>
            <a:ext cx="5040560" cy="6480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3. Музыка в химии.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http://dibujoscolorear.net/images/oyetOyy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755227" cy="3799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4. Конкурс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Шуточные вопросы-загадки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9462" name="Picture 6" descr="http://socialnie-seti.info/wp-content/uploads/2014/02/b0a364dca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70452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5. Конкурс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Знакомство с химическим  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оборудованием – игра «Для чего?»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Picture 4" descr="http://www.sfera.us/sites/default/files/imagecache/gallery_max/l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5494764" cy="357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Айда, </a:t>
            </a:r>
            <a:r>
              <a:rPr lang="ru-RU" b="1" dirty="0" smtClean="0">
                <a:latin typeface="+mn-lt"/>
              </a:rPr>
              <a:t>химичить!</a:t>
            </a:r>
            <a:endParaRPr lang="ru-RU" b="1" dirty="0">
              <a:latin typeface="+mn-lt"/>
            </a:endParaRPr>
          </a:p>
        </p:txBody>
      </p:sp>
      <p:pic>
        <p:nvPicPr>
          <p:cNvPr id="4" name="Picture 2" descr="http://galerey-room.ru/images/004048_14176428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447891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«Читая Менделеева»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276872"/>
            <a:ext cx="4690864" cy="591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Степан Петрович 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Щипачев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(1898-1980)</a:t>
            </a:r>
            <a:r>
              <a:rPr lang="ru-RU" sz="2800" dirty="0" smtClean="0">
                <a:solidFill>
                  <a:schemeClr val="tx2"/>
                </a:solidFill>
              </a:rPr>
              <a:t> –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советский поэт, лауреат двух Сталинских премий (1949, 1951).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5842" name="Picture 2" descr="http://book-hall.ru/files/shipach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922805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Первые попытки систематизации элементов</a:t>
            </a:r>
            <a:endParaRPr lang="ru-RU" sz="3600" b="1" dirty="0">
              <a:latin typeface="+mn-lt"/>
            </a:endParaRPr>
          </a:p>
        </p:txBody>
      </p:sp>
      <p:pic>
        <p:nvPicPr>
          <p:cNvPr id="36866" name="Picture 2" descr="http://fs00.infourok.ru/images/doc/240/201853/4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Первые попытки систематизации элементов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Picture 5" descr="Save0001"/>
          <p:cNvPicPr>
            <a:picLocks noChangeAspect="1" noChangeArrowheads="1"/>
          </p:cNvPicPr>
          <p:nvPr/>
        </p:nvPicPr>
        <p:blipFill>
          <a:blip r:embed="rId2" cstate="print"/>
          <a:srcRect r="1239"/>
          <a:stretch>
            <a:fillRect/>
          </a:stretch>
        </p:blipFill>
        <p:spPr bwMode="auto">
          <a:xfrm rot="16260000">
            <a:off x="2476764" y="1065567"/>
            <a:ext cx="4774424" cy="669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Первые попытки систематизации элементов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Picture 4" descr="Save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8004097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Первые попытки систематизации элементов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Picture 12" descr="Scan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870080"/>
            <a:ext cx="6816824" cy="4987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124744"/>
            <a:ext cx="4546848" cy="51998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Первый рукописный вариант периодического закона 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18 </a:t>
            </a:r>
            <a:r>
              <a:rPr lang="ru-RU" dirty="0" smtClean="0">
                <a:solidFill>
                  <a:schemeClr val="tx2"/>
                </a:solidFill>
              </a:rPr>
              <a:t>февраля 1869 года.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7890" name="Picture 2" descr="http://panevin.ru/uploads/calendar/1869/soobshenie_ob_otkritom_mendeleevim_60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49230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05264"/>
            <a:ext cx="7704856" cy="807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Дмитрий Иванович Менделеев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(1834- 1907)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3010" name="Picture 2" descr="http://ruelect.com/wp-content/uploads/2015/08/0028-010-Velikie-uche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37242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ceramicshowcase.com/wp-content/uploads/2015/03/Porcelain-Ming-Dyna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829515" cy="2160240"/>
          </a:xfrm>
          <a:prstGeom prst="rect">
            <a:avLst/>
          </a:prstGeom>
          <a:noFill/>
        </p:spPr>
      </p:pic>
      <p:pic>
        <p:nvPicPr>
          <p:cNvPr id="44036" name="Picture 4" descr="http://youmarriage.ru/wp-content/uploads/2014/04/15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97634"/>
            <a:ext cx="3499148" cy="2439407"/>
          </a:xfrm>
          <a:prstGeom prst="rect">
            <a:avLst/>
          </a:prstGeom>
          <a:noFill/>
        </p:spPr>
      </p:pic>
      <p:pic>
        <p:nvPicPr>
          <p:cNvPr id="44038" name="Picture 6" descr="http://mywishlist.ru/pic/i/wish/orig/007/158/86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132856"/>
            <a:ext cx="3071664" cy="2303748"/>
          </a:xfrm>
          <a:prstGeom prst="rect">
            <a:avLst/>
          </a:prstGeom>
          <a:noFill/>
        </p:spPr>
      </p:pic>
      <p:pic>
        <p:nvPicPr>
          <p:cNvPr id="44040" name="Picture 8" descr="http://oriflame-online.ru/img/picture/Oct/08/e9fdaf51c79320b3379c61f81b39a83f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0648"/>
            <a:ext cx="3868377" cy="2736304"/>
          </a:xfrm>
          <a:prstGeom prst="rect">
            <a:avLst/>
          </a:prstGeom>
          <a:noFill/>
        </p:spPr>
      </p:pic>
      <p:pic>
        <p:nvPicPr>
          <p:cNvPr id="44042" name="Picture 10" descr="http://tripstagram.ru/sites/default/files/field/image/u40/drug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149080"/>
            <a:ext cx="38360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57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Вечер занимательной химии</vt:lpstr>
      <vt:lpstr>«Читая Менделеева»</vt:lpstr>
      <vt:lpstr>Первые попытки систематизации элементов</vt:lpstr>
      <vt:lpstr>Первые попытки систематизации элементов</vt:lpstr>
      <vt:lpstr>Первые попытки систематизации элементов</vt:lpstr>
      <vt:lpstr>Первые попытки систематизации элементов</vt:lpstr>
      <vt:lpstr>Слайд 7</vt:lpstr>
      <vt:lpstr>Слайд 8</vt:lpstr>
      <vt:lpstr>Слайд 9</vt:lpstr>
      <vt:lpstr>Слайд 10</vt:lpstr>
      <vt:lpstr>1. Конкурс шифровальщиков. </vt:lpstr>
      <vt:lpstr>2. Кто дальше? </vt:lpstr>
      <vt:lpstr>3. Музыка в химии. </vt:lpstr>
      <vt:lpstr>4. Конкурс Шуточные вопросы-загадки </vt:lpstr>
      <vt:lpstr>5. Конкурс  Знакомство с химическим   оборудованием – игра «Для чего?» </vt:lpstr>
      <vt:lpstr>Айда, химичить!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 занимательной химии</dc:title>
  <dc:creator>волна</dc:creator>
  <cp:lastModifiedBy>кабинет истории</cp:lastModifiedBy>
  <cp:revision>13</cp:revision>
  <dcterms:created xsi:type="dcterms:W3CDTF">2016-04-04T15:20:49Z</dcterms:created>
  <dcterms:modified xsi:type="dcterms:W3CDTF">2016-05-18T04:22:47Z</dcterms:modified>
</cp:coreProperties>
</file>