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FC16A1-97E6-4A4B-815E-9414A3B8CC73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FB7C98-7CF6-4F54-AED8-87EF9D3C67B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ГИПОДИНАМИЯ – ПРОФИЛАКТИКА, ПРИЧИНЫ И ПОСЛЕДСТВИЯ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5105400"/>
            <a:ext cx="7854696" cy="1752600"/>
          </a:xfrm>
        </p:spPr>
        <p:txBody>
          <a:bodyPr/>
          <a:lstStyle/>
          <a:p>
            <a:r>
              <a:rPr lang="ru-RU" dirty="0" err="1" smtClean="0"/>
              <a:t>Храмова</a:t>
            </a:r>
            <a:r>
              <a:rPr lang="ru-RU" dirty="0" smtClean="0"/>
              <a:t> Елизавета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Гиподинами́я</a:t>
            </a:r>
            <a:r>
              <a:rPr lang="ru-RU" dirty="0" smtClean="0"/>
              <a:t> — нарушение функций организма (опорно-двигательного аппарата, кровообращения, дыхания, пищеварения) при ограничении двигательной активности, снижении силы сокращения мышц.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824537"/>
          </a:xfrm>
        </p:spPr>
        <p:txBody>
          <a:bodyPr/>
          <a:lstStyle/>
          <a:p>
            <a:pPr fontAlgn="base"/>
            <a:r>
              <a:rPr lang="ru-RU" dirty="0" smtClean="0"/>
              <a:t>То, что гиподинамия стала буквально проблемой современного мира, уже давно понятно. Машины, лифты, различные бытовые приспособления, работа за компьютером и другие привычные вещи негативно сказываются на здоровье – человек ведет малоактивный образ жизни, возникают проблемы с самочувствием. Какие признаки будут свидетельствовать о развитии гиподинамии и что с этим делать?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СИМПТОМЫ ГИПОДИНАМИИ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r>
              <a:rPr lang="ru-RU" dirty="0" smtClean="0"/>
              <a:t>Снижается аппетит (берется во внимание нежелание употреблять полноценную пищу)</a:t>
            </a:r>
          </a:p>
          <a:p>
            <a:r>
              <a:rPr lang="ru-RU" dirty="0" smtClean="0"/>
              <a:t>ощущается постоянная усталость.</a:t>
            </a:r>
          </a:p>
          <a:p>
            <a:r>
              <a:rPr lang="ru-RU" dirty="0" smtClean="0"/>
              <a:t>нарушения в </a:t>
            </a:r>
            <a:r>
              <a:rPr lang="ru-RU" dirty="0" err="1" smtClean="0"/>
              <a:t>психоэмоциональном</a:t>
            </a:r>
            <a:r>
              <a:rPr lang="ru-RU" dirty="0" smtClean="0"/>
              <a:t> плане .</a:t>
            </a:r>
          </a:p>
          <a:p>
            <a:r>
              <a:rPr lang="ru-RU" dirty="0" smtClean="0"/>
              <a:t>повышенная сонливость </a:t>
            </a:r>
          </a:p>
          <a:p>
            <a:r>
              <a:rPr lang="ru-RU" dirty="0" smtClean="0"/>
              <a:t>снижение работоспособности.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ПОСЛЕДСТВИЯ ГИПОДИНАМИИ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/>
          <a:lstStyle/>
          <a:p>
            <a:r>
              <a:rPr lang="ru-RU" dirty="0" smtClean="0"/>
              <a:t>Набор лишних килограмм. </a:t>
            </a:r>
          </a:p>
          <a:p>
            <a:r>
              <a:rPr lang="ru-RU" dirty="0" smtClean="0"/>
              <a:t>Атрофия мышечной ткани.</a:t>
            </a:r>
          </a:p>
          <a:p>
            <a:r>
              <a:rPr lang="ru-RU" dirty="0" smtClean="0"/>
              <a:t>Нарушается работа головного мозга.</a:t>
            </a:r>
          </a:p>
          <a:p>
            <a:r>
              <a:rPr lang="ru-RU" dirty="0" smtClean="0"/>
              <a:t>Нарушаются обменные процессы.</a:t>
            </a:r>
          </a:p>
          <a:p>
            <a:r>
              <a:rPr lang="ru-RU" dirty="0" smtClean="0"/>
              <a:t>Нарушается осанка.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ПРОФИЛАКТИКА ГИПОДИНАМИИ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 необходимости посещения магазина, школы, аптеки не берите машину и не пользуйтесь общественным транспортом – гораздо полезнее будет пройтись пешком. И старайтесь идти активно, а не прогуливаться.</a:t>
            </a:r>
          </a:p>
          <a:p>
            <a:r>
              <a:rPr lang="ru-RU" dirty="0" smtClean="0"/>
              <a:t>Каждое утро начинайте с зарядки.</a:t>
            </a:r>
          </a:p>
          <a:p>
            <a:r>
              <a:rPr lang="ru-RU" dirty="0" smtClean="0"/>
              <a:t>Делая уборку в доме или квартире, откажитесь от пылесоса и швабры – веник и щетка будут лучшим вариантом избавления от гиподинамии</a:t>
            </a:r>
          </a:p>
          <a:p>
            <a:r>
              <a:rPr lang="ru-RU" dirty="0" smtClean="0"/>
              <a:t>Если в доме есть маленькие дети, то гуляйте с ними не на детской площадке, когда мамы и папы просто восседают на скамейке, а отправляйтесь в пешую прогулку по улочкам и скверам.</a:t>
            </a:r>
            <a:endParaRPr lang="ru-RU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/>
          <a:lstStyle/>
          <a:p>
            <a:r>
              <a:rPr lang="ru-RU" dirty="0" smtClean="0"/>
              <a:t>Если вынуждены много часов подряд работать в сидячем положении, то через каждые 2 часа нужно встать и сделать несколько наклонов головы, повернитесь вправо/влево всем корпусом и сделайте несколько наклонов туловищем.</a:t>
            </a:r>
          </a:p>
          <a:p>
            <a:r>
              <a:rPr lang="ru-RU" dirty="0" smtClean="0"/>
              <a:t>Не пользуйтесь лифтом!  каждый день увеличивайте количество ступенек – избавитесь от лишних килограммов, приведете в тонус мышцы ног и укрепите мышцы спины.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298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Поток</vt:lpstr>
      <vt:lpstr>ГИПОДИНАМИЯ – ПРОФИЛАКТИКА, ПРИЧИНЫ И ПОСЛЕДСТВИЯ</vt:lpstr>
      <vt:lpstr>Определение.</vt:lpstr>
      <vt:lpstr>Презентация PowerPoint</vt:lpstr>
      <vt:lpstr>СИМПТОМЫ ГИПОДИНАМИИ</vt:lpstr>
      <vt:lpstr>ПОСЛЕДСТВИЯ ГИПОДИНАМИИ</vt:lpstr>
      <vt:lpstr>ПРОФИЛАКТИКА ГИПОДИНАМИИ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ГИПОДИНАМИЯ – ПРОФИЛАКТИКА, ПРИЧИНЫ И ПОСЛЕДСТВИЯ</dc:title>
  <dc:creator>СЕРГЕЙ</dc:creator>
  <cp:lastModifiedBy>Admin</cp:lastModifiedBy>
  <cp:revision>4</cp:revision>
  <dcterms:created xsi:type="dcterms:W3CDTF">2017-12-12T13:38:16Z</dcterms:created>
  <dcterms:modified xsi:type="dcterms:W3CDTF">2018-01-30T15:46:34Z</dcterms:modified>
</cp:coreProperties>
</file>