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3gpp" ContentType="audi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66" r:id="rId4"/>
    <p:sldId id="265" r:id="rId5"/>
    <p:sldId id="259" r:id="rId6"/>
    <p:sldId id="270" r:id="rId7"/>
    <p:sldId id="267" r:id="rId8"/>
    <p:sldId id="268" r:id="rId9"/>
    <p:sldId id="269" r:id="rId10"/>
    <p:sldId id="264" r:id="rId11"/>
    <p:sldId id="260" r:id="rId12"/>
    <p:sldId id="261" r:id="rId13"/>
    <p:sldId id="262" r:id="rId14"/>
    <p:sldId id="263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185B3-80E9-455C-B77B-E66FF662173C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89A30-5696-4076-942E-2F9CBD8DF5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11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89A30-5696-4076-942E-2F9CBD8DF5D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70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521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1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77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29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9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77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10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34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01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65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67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6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3gpp"/><Relationship Id="rId1" Type="http://schemas.microsoft.com/office/2007/relationships/media" Target="../media/media1.3gpp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Путешествие в страну МАТЕМАТИКА.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3999" cy="5949280"/>
          </a:xfrm>
        </p:spPr>
      </p:pic>
    </p:spTree>
    <p:extLst>
      <p:ext uri="{BB962C8B-B14F-4D97-AF65-F5344CB8AC3E}">
        <p14:creationId xmlns:p14="http://schemas.microsoft.com/office/powerpoint/2010/main" val="19163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2" y="188641"/>
            <a:ext cx="8675971" cy="6381328"/>
          </a:xfrm>
        </p:spPr>
      </p:pic>
      <p:pic>
        <p:nvPicPr>
          <p:cNvPr id="4" name="Рисунок 3" descr="http://cs633829.vk.me/v633829530/30c69/0XldAhM5Jy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2286016" cy="366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Roman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96863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man\Desktop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504"/>
            <a:ext cx="2987824" cy="428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00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286544" cy="45719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282740"/>
            <a:ext cx="6143668" cy="5989733"/>
          </a:xfrm>
        </p:spPr>
      </p:pic>
    </p:spTree>
    <p:extLst>
      <p:ext uri="{BB962C8B-B14F-4D97-AF65-F5344CB8AC3E}">
        <p14:creationId xmlns:p14="http://schemas.microsoft.com/office/powerpoint/2010/main" val="12062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0"/>
            <a:ext cx="7848872" cy="6525344"/>
          </a:xfrm>
        </p:spPr>
      </p:pic>
    </p:spTree>
    <p:extLst>
      <p:ext uri="{BB962C8B-B14F-4D97-AF65-F5344CB8AC3E}">
        <p14:creationId xmlns:p14="http://schemas.microsoft.com/office/powerpoint/2010/main" val="13489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712968" cy="6336704"/>
          </a:xfrm>
        </p:spPr>
      </p:pic>
      <p:pic>
        <p:nvPicPr>
          <p:cNvPr id="6" name="record20100110091054.3gp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884368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6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4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02" y="168785"/>
            <a:ext cx="7760901" cy="6689215"/>
          </a:xfrm>
        </p:spPr>
      </p:pic>
    </p:spTree>
    <p:extLst>
      <p:ext uri="{BB962C8B-B14F-4D97-AF65-F5344CB8AC3E}">
        <p14:creationId xmlns:p14="http://schemas.microsoft.com/office/powerpoint/2010/main" val="31461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Autofit/>
          </a:bodyPr>
          <a:lstStyle/>
          <a:p>
            <a:endParaRPr lang="ru-RU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640960" cy="6408712"/>
          </a:xfrm>
        </p:spPr>
      </p:pic>
    </p:spTree>
    <p:extLst>
      <p:ext uri="{BB962C8B-B14F-4D97-AF65-F5344CB8AC3E}">
        <p14:creationId xmlns:p14="http://schemas.microsoft.com/office/powerpoint/2010/main" val="86545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32656"/>
            <a:ext cx="8712968" cy="6408712"/>
          </a:xfrm>
        </p:spPr>
      </p:pic>
    </p:spTree>
    <p:extLst>
      <p:ext uri="{BB962C8B-B14F-4D97-AF65-F5344CB8AC3E}">
        <p14:creationId xmlns:p14="http://schemas.microsoft.com/office/powerpoint/2010/main" val="30617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180046"/>
            <a:ext cx="6786610" cy="6561321"/>
          </a:xfrm>
        </p:spPr>
      </p:pic>
    </p:spTree>
    <p:extLst>
      <p:ext uri="{BB962C8B-B14F-4D97-AF65-F5344CB8AC3E}">
        <p14:creationId xmlns:p14="http://schemas.microsoft.com/office/powerpoint/2010/main" val="28615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Autofit/>
          </a:bodyPr>
          <a:lstStyle/>
          <a:p>
            <a:endParaRPr lang="ru-RU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575477"/>
            <a:ext cx="7759372" cy="5711044"/>
          </a:xfrm>
        </p:spPr>
      </p:pic>
    </p:spTree>
    <p:extLst>
      <p:ext uri="{BB962C8B-B14F-4D97-AF65-F5344CB8AC3E}">
        <p14:creationId xmlns:p14="http://schemas.microsoft.com/office/powerpoint/2010/main" val="368978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6858048" cy="71438"/>
          </a:xfrm>
        </p:spPr>
        <p:txBody>
          <a:bodyPr>
            <a:noAutofit/>
          </a:bodyPr>
          <a:lstStyle/>
          <a:p>
            <a:endParaRPr lang="ru-RU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56" y="642919"/>
            <a:ext cx="6104526" cy="5715040"/>
          </a:xfrm>
        </p:spPr>
      </p:pic>
    </p:spTree>
    <p:extLst>
      <p:ext uri="{BB962C8B-B14F-4D97-AF65-F5344CB8AC3E}">
        <p14:creationId xmlns:p14="http://schemas.microsoft.com/office/powerpoint/2010/main" val="989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14400" y="357166"/>
            <a:ext cx="8229600" cy="22773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208912" cy="6120680"/>
          </a:xfrm>
        </p:spPr>
      </p:pic>
    </p:spTree>
    <p:extLst>
      <p:ext uri="{BB962C8B-B14F-4D97-AF65-F5344CB8AC3E}">
        <p14:creationId xmlns:p14="http://schemas.microsoft.com/office/powerpoint/2010/main" val="3043273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416824" cy="4968552"/>
          </a:xfrm>
        </p:spPr>
      </p:pic>
    </p:spTree>
    <p:extLst>
      <p:ext uri="{BB962C8B-B14F-4D97-AF65-F5344CB8AC3E}">
        <p14:creationId xmlns:p14="http://schemas.microsoft.com/office/powerpoint/2010/main" val="425262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Autofit/>
          </a:bodyPr>
          <a:lstStyle/>
          <a:p>
            <a:endParaRPr lang="ru-RU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692696"/>
            <a:ext cx="6768752" cy="5688632"/>
          </a:xfrm>
        </p:spPr>
      </p:pic>
    </p:spTree>
    <p:extLst>
      <p:ext uri="{BB962C8B-B14F-4D97-AF65-F5344CB8AC3E}">
        <p14:creationId xmlns:p14="http://schemas.microsoft.com/office/powerpoint/2010/main" val="3429985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332656"/>
            <a:ext cx="8229600" cy="95948"/>
          </a:xfrm>
        </p:spPr>
        <p:txBody>
          <a:bodyPr>
            <a:noAutofit/>
          </a:bodyPr>
          <a:lstStyle/>
          <a:p>
            <a:endParaRPr lang="ru-RU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8964488" cy="5328592"/>
          </a:xfrm>
        </p:spPr>
      </p:pic>
    </p:spTree>
    <p:extLst>
      <p:ext uri="{BB962C8B-B14F-4D97-AF65-F5344CB8AC3E}">
        <p14:creationId xmlns:p14="http://schemas.microsoft.com/office/powerpoint/2010/main" val="2201356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6</Words>
  <Application>Microsoft Office PowerPoint</Application>
  <PresentationFormat>Экран (4:3)</PresentationFormat>
  <Paragraphs>2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Путешествие в страну МАТЕМАТИКА.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</dc:creator>
  <cp:lastModifiedBy>Roman</cp:lastModifiedBy>
  <cp:revision>29</cp:revision>
  <dcterms:created xsi:type="dcterms:W3CDTF">2017-02-19T16:34:26Z</dcterms:created>
  <dcterms:modified xsi:type="dcterms:W3CDTF">2017-04-20T19:33:42Z</dcterms:modified>
</cp:coreProperties>
</file>