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3727-DC9E-40F1-BC91-F6C28651BAC5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6830C-247B-4769-97BA-488A30419A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804D-3624-414A-968F-F24F9655597E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788F-D8A6-4133-A595-CE3EA8E6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B788F-D8A6-4133-A595-CE3EA8E665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D9CF-3C40-48DC-8373-9086F3CFB3B2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F4E4-FEBB-4CA6-8657-F478B13AA166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F609-B5FB-4036-BFC6-96EEF161DD05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B3A-5B69-4579-9B4F-C46C263DA1DF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923-C035-4DD1-BED2-E830428F24F5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8579-612F-447A-8B52-737D041FA879}" type="datetime1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F6D9-8FCE-43AE-BA56-1DDB270B1ADF}" type="datetime1">
              <a:rPr lang="ru-RU" smtClean="0"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FF-2516-4535-97C2-ACDCA245C1D5}" type="datetime1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2790-181C-4F6B-A0F4-4822DFEBE0C5}" type="datetime1">
              <a:rPr lang="ru-RU" smtClean="0"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18D6-DC9F-4E14-9332-489A211D23A9}" type="datetime1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987-78BA-4893-9B1F-F23B7EE11CA7}" type="datetime1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12E252-0A22-4668-82AF-24CCF2F9C13D}" type="datetime1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27518E-230B-4978-B470-8A25279F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800" dirty="0"/>
              <a:t>Проект</a:t>
            </a:r>
          </a:p>
          <a:p>
            <a:pPr marL="0" indent="0" algn="ctr">
              <a:buNone/>
            </a:pPr>
            <a:r>
              <a:rPr lang="ru-RU" sz="3500" dirty="0"/>
              <a:t>по математике</a:t>
            </a:r>
          </a:p>
          <a:p>
            <a:pPr marL="0" indent="0" algn="ctr">
              <a:buNone/>
            </a:pPr>
            <a:r>
              <a:rPr lang="ru-RU" sz="3500" b="1" dirty="0"/>
              <a:t>«Числа вокруг нас</a:t>
            </a:r>
            <a:r>
              <a:rPr lang="ru-RU" sz="3500" b="1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2017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400" dirty="0">
                <a:solidFill>
                  <a:schemeClr val="tx1"/>
                </a:solidFill>
              </a:rPr>
              <a:t>автономное общеобразовательное учреждение  средняя общеобразовательная школа № 48 города </a:t>
            </a:r>
            <a:r>
              <a:rPr lang="ru-RU" sz="2400" dirty="0" smtClean="0">
                <a:solidFill>
                  <a:schemeClr val="tx1"/>
                </a:solidFill>
              </a:rPr>
              <a:t>Тюмени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> </a:t>
            </a:r>
            <a:r>
              <a:rPr lang="ru-RU" sz="2400" dirty="0"/>
              <a:t>48 города Тюмени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Выполнил: </a:t>
            </a:r>
            <a:br>
              <a:rPr lang="ru-RU" dirty="0"/>
            </a:br>
            <a:r>
              <a:rPr lang="ru-RU" dirty="0"/>
              <a:t>Чернов </a:t>
            </a:r>
            <a:r>
              <a:rPr lang="ru-RU" dirty="0" smtClean="0"/>
              <a:t>Арсений Антонович,</a:t>
            </a:r>
            <a:endParaRPr lang="ru-RU" dirty="0"/>
          </a:p>
          <a:p>
            <a:pPr algn="r"/>
            <a:r>
              <a:rPr lang="ru-RU" dirty="0"/>
              <a:t>ученик 1Ж класса</a:t>
            </a:r>
          </a:p>
          <a:p>
            <a:pPr algn="r"/>
            <a:r>
              <a:rPr lang="ru-RU" dirty="0"/>
              <a:t>Учитель: </a:t>
            </a:r>
            <a:r>
              <a:rPr lang="ru-RU" dirty="0" err="1"/>
              <a:t>Стрельцова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Ирина Юрьевна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892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числа мы привыкли записывать с помощью десяти знаков – цифр:0,1,2,3,4,5, 6,7,8,9. Очень интересно послушать, как образуется число, послушать проекты своих одноклассников о числах, которые нас окружают. Но  я люблю читать и самый любимый мой жанр – сказки. 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Создать свою сказку 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Задачи: 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Придумать сюжет;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Пользуясь интернет ресурсами,  подобрать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иллюстрации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Оформить книжку- малышку.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Введение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5936" y="6492875"/>
            <a:ext cx="1161826" cy="365125"/>
          </a:xfrm>
        </p:spPr>
        <p:txBody>
          <a:bodyPr/>
          <a:lstStyle/>
          <a:p>
            <a:fld id="{F127518E-230B-4978-B470-8A25279FEE67}" type="slidenum">
              <a:rPr lang="ru-RU" sz="2000" smtClean="0"/>
              <a:pPr/>
              <a:t>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705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71600" y="692696"/>
            <a:ext cx="7258000" cy="1656804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Происшествие в городе чисел…»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Сказка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/>
              <a:t>городе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40867" y="3175281"/>
            <a:ext cx="427831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67544" y="2996952"/>
            <a:ext cx="4086449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Symbol" pitchFamily="18" charset="2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одном большом, сказочном городе под названием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Числоград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», жили-были числа….</a:t>
            </a:r>
          </a:p>
          <a:p>
            <a:pPr marL="0" indent="0">
              <a:spcBef>
                <a:spcPts val="0"/>
              </a:spcBef>
              <a:buClrTx/>
              <a:buSzTx/>
              <a:buFont typeface="Symbol" pitchFamily="18" charset="2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Чисел там было великое множество и делились они все на две семьи: «Чётные» и «Нечётные».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9797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90384"/>
            <a:ext cx="6480720" cy="362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Жили они очень весело, целыми днями играли, а ещё занимались своим любимым делом – сложением, вычитанием, составляли примеры и задачки.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Жили не тужили и всегда дружили. И потому, примеры у них всегда получались точными и правильными.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4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171">
            <a:off x="641125" y="4549924"/>
            <a:ext cx="984852" cy="11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12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Но вот однажды… чётные числа собравшись всей семьёй задумались, ведь это только они все могут делиться пополам на две части, а нечётные числа - не могут!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 решили тогда «Чётные», что только они правильные числа, а «Нечётные» – неправильные, да и вовсе никому не нужны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8822" y="5344412"/>
            <a:ext cx="762665" cy="99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565" y="5441853"/>
            <a:ext cx="8064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472351"/>
            <a:ext cx="849313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188">
            <a:off x="7397792" y="4711139"/>
            <a:ext cx="60642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722" y="4706863"/>
            <a:ext cx="6921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6980"/>
            <a:ext cx="3539295" cy="286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684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040560" cy="30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Сказали они об этом семье нечётных чисел. Расстроились  «Нечётные», собрались и решили навсегда покинуть свой родной город. Но что же стало происходить в сказочном городе с той поры…Часы сразу перестали показывать точное время, почтальоны не могли найти нужный адрес, а телефоны и калькуляторы просто перестали работать.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91" y="4788941"/>
            <a:ext cx="7920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156" y="5615607"/>
            <a:ext cx="1069676" cy="103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15607"/>
            <a:ext cx="1224136" cy="103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55129"/>
            <a:ext cx="1008112" cy="10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817" y="4725145"/>
            <a:ext cx="810639" cy="142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779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1683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338328"/>
            <a:ext cx="4762872" cy="5898984"/>
          </a:xfrm>
        </p:spPr>
        <p:txBody>
          <a:bodyPr>
            <a:normAutofit/>
          </a:bodyPr>
          <a:lstStyle/>
          <a:p>
            <a:pPr indent="457200"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Узнала о происшествии в сказочном городе Королева, её Величество «Математика».Собрала тогда она армию математических знаков и велела им срочно найти «Нечётные» и вернуть их в город!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А тем временем, огорчённые и обиженные нечётные числа уже направлялись в город букв, под названием «Азбука», в надежде найти приют и поселиться там. Но армия математических знаков поспешила догнать их и передала им приказ Королевы срочно вернуться в 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Числоград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685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608512" cy="42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Собрала Королева все числа у себя во дворце, помирила их и устроила праздничный салют. Объявила она что все числа важны и нужны одинаково, да «Чётные» и сами уже это поняли. И стали они жить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дружно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вместе с «Нечётными» как и прежде.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7735">
            <a:off x="7081356" y="2839897"/>
            <a:ext cx="1512168" cy="15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1549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62150"/>
            <a:ext cx="1584176" cy="13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1161826" cy="365125"/>
          </a:xfrm>
        </p:spPr>
        <p:txBody>
          <a:bodyPr/>
          <a:lstStyle/>
          <a:p>
            <a:fld id="{F127518E-230B-4978-B470-8A25279FEE67}" type="slidenum">
              <a:rPr lang="ru-RU" sz="2000" smtClean="0"/>
              <a:pPr/>
              <a:t>8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16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Числа бывают четными и нечетными, однозначными и многозначными, «счастливые и несчастливые»…, по числам гадают,  предсказывают…</a:t>
            </a:r>
          </a:p>
          <a:p>
            <a:pPr marL="0" indent="0">
              <a:buNone/>
            </a:pPr>
            <a:r>
              <a:rPr lang="ru-RU" b="1" i="1" dirty="0" smtClean="0"/>
              <a:t>   </a:t>
            </a:r>
            <a:r>
              <a:rPr lang="ru-RU" dirty="0" smtClean="0"/>
              <a:t>Например: По </a:t>
            </a:r>
            <a:r>
              <a:rPr lang="ru-RU" dirty="0"/>
              <a:t>дню, месяцу и году рождения можно узнать много интересного о себе, своих </a:t>
            </a:r>
            <a:r>
              <a:rPr lang="ru-RU" dirty="0" smtClean="0"/>
              <a:t>близких и знакомых. А мне числа помогли стать писателем.</a:t>
            </a:r>
          </a:p>
          <a:p>
            <a:pPr marL="0" indent="0">
              <a:buNone/>
            </a:pPr>
            <a:r>
              <a:rPr lang="ru-RU" dirty="0" smtClean="0"/>
              <a:t>Моя цель достигнута.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Заключение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8E-230B-4978-B470-8A25279FEE67}" type="slidenum">
              <a:rPr lang="ru-RU" sz="2000" smtClean="0"/>
              <a:pPr/>
              <a:t>9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02717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380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Муниципальное автономное общеобразовательное учреждение  средняя общеобразовательная школа № 48 города Тюмени   48 города Тюмени </vt:lpstr>
      <vt:lpstr>Введение </vt:lpstr>
      <vt:lpstr>«Происшествие в городе чисел…»  Сказка       городе </vt:lpstr>
      <vt:lpstr>    Жили они очень весело, целыми днями играли, а ещё занимались своим любимым делом – сложением, вычитанием, составляли примеры и задачки.      Жили не тужили и всегда дружили. И потому, примеры у них всегда получались точными и правильными. </vt:lpstr>
      <vt:lpstr>  Но вот однажды… чётные числа собравшись всей семьёй задумались, ведь это только они все могут делиться пополам на две части, а нечётные числа - не могут!  И решили тогда «Чётные», что только они правильные числа, а «Нечётные» – неправильные, да и вовсе никому не нужны.</vt:lpstr>
      <vt:lpstr>Сказали они об этом семье нечётных чисел. Расстроились  «Нечётные», собрались и решили навсегда покинуть свой родной город. Но что же стало происходить в сказочном городе с той поры…Часы сразу перестали показывать точное время, почтальоны не могли найти нужный адрес, а телефоны и калькуляторы просто перестали работать.</vt:lpstr>
      <vt:lpstr>Узнала о происшествии в сказочном городе Королева, её Величество «Математика».Собрала тогда она армию математических знаков и велела им срочно найти «Нечётные» и вернуть их в город!    А тем временем, огорчённые и обиженные нечётные числа уже направлялись в город букв, под названием «Азбука», в надежде найти приют и поселиться там. Но армия математических знаков поспешила догнать их и передала им приказ Королевы срочно вернуться в «Числоград».   </vt:lpstr>
      <vt:lpstr>  Собрала Королева все числа у себя во дворце, помирила их и устроила праздничный салют. Объявила она что все числа важны и нужны одинаково, да «Чётные» и сами уже это поняли. И стали они жить дружно вместе с «Нечётными» как и прежде.</vt:lpstr>
      <vt:lpstr>Заключение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«Всё есть число» Пифагор</dc:title>
  <dc:creator>ДОМ</dc:creator>
  <cp:lastModifiedBy>Данил</cp:lastModifiedBy>
  <cp:revision>41</cp:revision>
  <dcterms:created xsi:type="dcterms:W3CDTF">2017-11-05T11:27:31Z</dcterms:created>
  <dcterms:modified xsi:type="dcterms:W3CDTF">2018-01-28T13:06:47Z</dcterms:modified>
</cp:coreProperties>
</file>