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BA6CF6-CF81-43B8-BDE4-7AD5506AA870}" type="datetimeFigureOut">
              <a:rPr lang="ru-RU" smtClean="0"/>
              <a:pPr/>
              <a:t>24.01.2018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4FE016-288B-4898-B335-D8D270190FF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1214422"/>
            <a:ext cx="7429552" cy="342902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наглядно – дидактического пособия: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ЗИМНИЕ ВИДЫ СПОРТА»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4291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  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</a:t>
            </a:r>
            <a:r>
              <a:rPr lang="ru-RU" sz="4400" dirty="0" smtClean="0"/>
              <a:t>             </a:t>
            </a:r>
            <a:r>
              <a:rPr lang="ru-RU" sz="4400" dirty="0" smtClean="0"/>
              <a:t>СПАСИБО!</a:t>
            </a:r>
            <a:endParaRPr lang="ru-RU" sz="4400" dirty="0" smtClean="0"/>
          </a:p>
          <a:p>
            <a:pPr>
              <a:buNone/>
            </a:pPr>
            <a:r>
              <a:rPr lang="ru-RU" sz="4400" dirty="0" smtClean="0"/>
              <a:t>                  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зимние виды спорта\20180124_2209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21484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sz="4400" dirty="0" smtClean="0"/>
              <a:t>Санный</a:t>
            </a:r>
          </a:p>
          <a:p>
            <a:pPr>
              <a:buNone/>
            </a:pPr>
            <a:r>
              <a:rPr lang="ru-RU" sz="4400" dirty="0" smtClean="0"/>
              <a:t>                   спорт</a:t>
            </a:r>
            <a:endParaRPr lang="ru-RU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зимние виды спорта\20180124_2211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357298"/>
            <a:ext cx="7000924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Бег на лыжах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Сноубординг</a:t>
            </a:r>
            <a:endParaRPr lang="ru-RU" sz="4400" dirty="0"/>
          </a:p>
        </p:txBody>
      </p:sp>
      <p:pic>
        <p:nvPicPr>
          <p:cNvPr id="7" name="Содержимое 6" descr="C:\Users\Admin\Desktop\зимние виды спорта\20180124_221134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71480"/>
            <a:ext cx="4429156" cy="5789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зимние виды спорта\20180124_2212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642918"/>
            <a:ext cx="3929090" cy="5529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5400" dirty="0" smtClean="0"/>
              <a:t>Фигурное катание</a:t>
            </a:r>
            <a:endParaRPr lang="ru-RU" sz="5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зимние виды спорта\20180124_2213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786214" cy="538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</a:t>
            </a:r>
            <a:r>
              <a:rPr lang="ru-RU" sz="4400" dirty="0" smtClean="0"/>
              <a:t>Горнолыжный спорт</a:t>
            </a:r>
            <a:endParaRPr lang="ru-RU"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зимние виды спорта\20180124_2213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478634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Хоккей</a:t>
            </a:r>
          </a:p>
          <a:p>
            <a:pPr>
              <a:buNone/>
            </a:pPr>
            <a:r>
              <a:rPr lang="ru-RU" sz="4000" dirty="0" smtClean="0"/>
              <a:t>      с шайбой</a:t>
            </a:r>
            <a:endParaRPr lang="ru-RU" sz="4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529538" cy="77150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Конькобежный спорт</a:t>
            </a:r>
            <a:endParaRPr lang="ru-RU" sz="4800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675588" cy="520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7215238" cy="714380"/>
          </a:xfrm>
        </p:spPr>
        <p:txBody>
          <a:bodyPr/>
          <a:lstStyle/>
          <a:p>
            <a:pPr algn="ctr"/>
            <a:r>
              <a:rPr lang="ru-RU" sz="4000" dirty="0" smtClean="0"/>
              <a:t>Прыжки на лыжах с трамплина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C:\Users\Admin\Desktop\зимние виды спорта\20180124_22124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8286808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34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Презентация  наглядно – дидактического пособия:  « ЗИМНИЕ ВИДЫ СПОРТА»</vt:lpstr>
      <vt:lpstr>Слайд 2</vt:lpstr>
      <vt:lpstr>Бег на лыжах</vt:lpstr>
      <vt:lpstr>Слайд 4</vt:lpstr>
      <vt:lpstr>Слайд 5</vt:lpstr>
      <vt:lpstr>Слайд 6</vt:lpstr>
      <vt:lpstr>Слайд 7</vt:lpstr>
      <vt:lpstr>Конькобежный спорт</vt:lpstr>
      <vt:lpstr>Прыжки на лыжах с трамплина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Зимние виды спорта</dc:title>
  <dc:creator>Admin</dc:creator>
  <cp:lastModifiedBy>Admin</cp:lastModifiedBy>
  <cp:revision>7</cp:revision>
  <dcterms:created xsi:type="dcterms:W3CDTF">2018-01-24T19:16:34Z</dcterms:created>
  <dcterms:modified xsi:type="dcterms:W3CDTF">2018-01-24T20:08:20Z</dcterms:modified>
</cp:coreProperties>
</file>