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7" r:id="rId4"/>
    <p:sldId id="257" r:id="rId5"/>
    <p:sldId id="262" r:id="rId6"/>
    <p:sldId id="264" r:id="rId7"/>
    <p:sldId id="266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 varScale="1">
        <p:scale>
          <a:sx n="89" d="100"/>
          <a:sy n="89" d="100"/>
        </p:scale>
        <p:origin x="91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1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5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5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7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6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9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5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0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4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82D05-BB0D-42F3-A7A3-5B7FDD8A420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14B78-369B-4244-8236-B45FFAA1F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cf/cf2dd140d4c5023fa2f53ff97bd7af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66" y="-464695"/>
            <a:ext cx="12395868" cy="7747417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818480" y="5410920"/>
            <a:ext cx="1152128" cy="504056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accent1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414435" y="5001066"/>
            <a:ext cx="1152128" cy="504056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accent1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Алек1.png"/>
          <p:cNvPicPr>
            <a:picLocks noChangeAspect="1"/>
          </p:cNvPicPr>
          <p:nvPr/>
        </p:nvPicPr>
        <p:blipFill>
          <a:blip r:embed="rId3" cstate="print">
            <a:lum bright="3000"/>
          </a:blip>
          <a:stretch>
            <a:fillRect/>
          </a:stretch>
        </p:blipFill>
        <p:spPr>
          <a:xfrm>
            <a:off x="8924958" y="2012092"/>
            <a:ext cx="2029483" cy="3288926"/>
          </a:xfrm>
          <a:prstGeom prst="rect">
            <a:avLst/>
          </a:prstGeom>
          <a:effectLst>
            <a:outerShdw blurRad="1270000" dist="38100" dir="5400000" sx="122000" sy="122000" algn="t" rotWithShape="0">
              <a:schemeClr val="bg1"/>
            </a:outerShdw>
          </a:effectLst>
        </p:spPr>
      </p:pic>
      <p:pic>
        <p:nvPicPr>
          <p:cNvPr id="7" name="Рисунок 6" descr="Лися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8938" y="2516314"/>
            <a:ext cx="2519412" cy="3168352"/>
          </a:xfrm>
          <a:prstGeom prst="rect">
            <a:avLst/>
          </a:prstGeom>
          <a:effectLst>
            <a:outerShdw blurRad="1270000" dist="38100" dir="5400000" sx="102000" sy="102000" algn="t" rotWithShape="0">
              <a:schemeClr val="bg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26940" y="2600386"/>
            <a:ext cx="4165600" cy="17543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Доброе </a:t>
            </a:r>
            <a:endParaRPr lang="ru-RU" sz="5400" b="1" dirty="0">
              <a:solidFill>
                <a:srgbClr val="FFC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УТРО!</a:t>
            </a:r>
          </a:p>
        </p:txBody>
      </p:sp>
    </p:spTree>
    <p:extLst>
      <p:ext uri="{BB962C8B-B14F-4D97-AF65-F5344CB8AC3E}">
        <p14:creationId xmlns:p14="http://schemas.microsoft.com/office/powerpoint/2010/main" val="40918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acha.cdi24.ru/pictures/131007130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946" y="0"/>
            <a:ext cx="9143999" cy="6858000"/>
          </a:xfrm>
          <a:prstGeom prst="rect">
            <a:avLst/>
          </a:prstGeom>
          <a:noFill/>
        </p:spPr>
      </p:pic>
      <p:pic>
        <p:nvPicPr>
          <p:cNvPr id="8" name="Рисунок 7" descr="Алек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1761" y="2883878"/>
            <a:ext cx="1430375" cy="1981816"/>
          </a:xfrm>
          <a:prstGeom prst="rect">
            <a:avLst/>
          </a:prstGeom>
          <a:effectLst/>
        </p:spPr>
      </p:pic>
      <p:pic>
        <p:nvPicPr>
          <p:cNvPr id="9" name="Рисунок 8" descr="снежинка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944264" y="3360615"/>
            <a:ext cx="1426012" cy="2024067"/>
          </a:xfrm>
          <a:prstGeom prst="rect">
            <a:avLst/>
          </a:prstGeom>
        </p:spPr>
      </p:pic>
      <p:pic>
        <p:nvPicPr>
          <p:cNvPr id="10" name="Рисунок 9" descr="Лися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9092" y="429845"/>
            <a:ext cx="1214524" cy="15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0340990" y="6217118"/>
            <a:ext cx="1308342" cy="519764"/>
          </a:xfrm>
          <a:prstGeom prst="ellipse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739837" y="2472887"/>
            <a:ext cx="1069260" cy="505046"/>
          </a:xfrm>
          <a:prstGeom prst="ellipse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33" y="3505756"/>
            <a:ext cx="2294656" cy="2971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89" y="62445"/>
            <a:ext cx="1702491" cy="2600505"/>
          </a:xfrm>
          <a:prstGeom prst="rect">
            <a:avLst/>
          </a:prstGeom>
        </p:spPr>
      </p:pic>
      <p:pic>
        <p:nvPicPr>
          <p:cNvPr id="25602" name="Picture 2" descr="http://www.playing-field.ru/img/2015/051815/15392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699" y="210380"/>
            <a:ext cx="3805767" cy="3125486"/>
          </a:xfrm>
          <a:prstGeom prst="rect">
            <a:avLst/>
          </a:prstGeom>
          <a:noFill/>
        </p:spPr>
      </p:pic>
      <p:pic>
        <p:nvPicPr>
          <p:cNvPr id="25604" name="Picture 4" descr="http://img-fotki.yandex.ru/get/5102/223641065.8a/0_11abdf_402af425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3432" y="3878790"/>
            <a:ext cx="3551767" cy="2663826"/>
          </a:xfrm>
          <a:prstGeom prst="rect">
            <a:avLst/>
          </a:prstGeom>
          <a:noFill/>
        </p:spPr>
      </p:pic>
      <p:pic>
        <p:nvPicPr>
          <p:cNvPr id="25606" name="Picture 6" descr="http://www.videomax.ru/forum/uploads/20070227_211900_2_IMGP07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2633" y="296003"/>
            <a:ext cx="4483100" cy="2979537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100863" y="6179333"/>
            <a:ext cx="1069260" cy="505046"/>
          </a:xfrm>
          <a:prstGeom prst="ellipse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нежинка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5340" y="3419410"/>
            <a:ext cx="2124728" cy="31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404729" y="6001533"/>
            <a:ext cx="1069260" cy="505046"/>
          </a:xfrm>
          <a:prstGeom prst="ellipse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340990" y="6217118"/>
            <a:ext cx="1308342" cy="519764"/>
          </a:xfrm>
          <a:prstGeom prst="ellipse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739837" y="2472887"/>
            <a:ext cx="1069260" cy="505046"/>
          </a:xfrm>
          <a:prstGeom prst="ellipse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33" y="3505756"/>
            <a:ext cx="2294656" cy="2971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43" y="62445"/>
            <a:ext cx="1685238" cy="2600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5" y="126267"/>
            <a:ext cx="4199538" cy="2796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67" y="3094825"/>
            <a:ext cx="3586291" cy="327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нежинка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883505" y="2891692"/>
            <a:ext cx="2481460" cy="35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013000" y="5722937"/>
            <a:ext cx="1152128" cy="504056"/>
          </a:xfrm>
          <a:prstGeom prst="ellipse">
            <a:avLst/>
          </a:prstGeom>
          <a:solidFill>
            <a:schemeClr val="accent1">
              <a:lumMod val="40000"/>
              <a:lumOff val="60000"/>
              <a:alpha val="61000"/>
            </a:schemeClr>
          </a:solidFill>
          <a:ln>
            <a:solidFill>
              <a:schemeClr val="accent1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29936" y="4560721"/>
            <a:ext cx="1152128" cy="504056"/>
          </a:xfrm>
          <a:prstGeom prst="ellipse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  <a:ln>
            <a:solidFill>
              <a:schemeClr val="accent1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479158" y="4949722"/>
            <a:ext cx="1152128" cy="504056"/>
          </a:xfrm>
          <a:prstGeom prst="ellipse">
            <a:avLst/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solidFill>
              <a:schemeClr val="accent1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Але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0482" y="2166835"/>
            <a:ext cx="1862622" cy="3018516"/>
          </a:xfrm>
          <a:prstGeom prst="rect">
            <a:avLst/>
          </a:prstGeom>
          <a:effectLst/>
        </p:spPr>
      </p:pic>
      <p:pic>
        <p:nvPicPr>
          <p:cNvPr id="6" name="Рисунок 5" descr="Лися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688" y="1947899"/>
            <a:ext cx="2271749" cy="2856897"/>
          </a:xfrm>
          <a:prstGeom prst="rect">
            <a:avLst/>
          </a:prstGeom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361" r="17520" b="9178"/>
          <a:stretch/>
        </p:blipFill>
        <p:spPr>
          <a:xfrm>
            <a:off x="3203359" y="468261"/>
            <a:ext cx="3213917" cy="235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59" y="3306616"/>
            <a:ext cx="3385752" cy="270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нежинка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1685" y="2993366"/>
            <a:ext cx="2156563" cy="31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 rot="754956">
            <a:off x="2420359" y="2820671"/>
            <a:ext cx="1069260" cy="505046"/>
          </a:xfrm>
          <a:prstGeom prst="ellipse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499063" y="6063517"/>
            <a:ext cx="935023" cy="422746"/>
          </a:xfrm>
          <a:prstGeom prst="ellipse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  <a:ln>
            <a:solidFill>
              <a:schemeClr val="accent1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479158" y="4949722"/>
            <a:ext cx="1152128" cy="504056"/>
          </a:xfrm>
          <a:prstGeom prst="ellipse">
            <a:avLst/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solidFill>
              <a:schemeClr val="accent1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Але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1313" y="2679590"/>
            <a:ext cx="1716272" cy="2561420"/>
          </a:xfrm>
          <a:prstGeom prst="rect">
            <a:avLst/>
          </a:prstGeom>
          <a:effectLst/>
        </p:spPr>
      </p:pic>
      <p:pic>
        <p:nvPicPr>
          <p:cNvPr id="6" name="Рисунок 5" descr="Лися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015" y="3632223"/>
            <a:ext cx="2204019" cy="2657259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52" y="3586038"/>
            <a:ext cx="4039179" cy="2882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3777" r="13395" b="-100"/>
          <a:stretch/>
        </p:blipFill>
        <p:spPr>
          <a:xfrm>
            <a:off x="4153664" y="320889"/>
            <a:ext cx="3904507" cy="254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снежинка 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3858" y="278567"/>
            <a:ext cx="1734138" cy="30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108663" y="3218715"/>
            <a:ext cx="1108670" cy="532017"/>
          </a:xfrm>
          <a:prstGeom prst="ellipse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  <a:ln>
            <a:solidFill>
              <a:schemeClr val="accent1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04293" y="6114203"/>
            <a:ext cx="1069260" cy="505046"/>
          </a:xfrm>
          <a:prstGeom prst="ellipse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9483130" y="3150982"/>
            <a:ext cx="1108670" cy="532017"/>
          </a:xfrm>
          <a:prstGeom prst="ellipse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  <a:ln>
            <a:solidFill>
              <a:schemeClr val="accent1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снежинка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6847" y="3349674"/>
            <a:ext cx="2024887" cy="2998813"/>
          </a:xfrm>
          <a:prstGeom prst="rect">
            <a:avLst/>
          </a:prstGeom>
        </p:spPr>
      </p:pic>
      <p:sp>
        <p:nvSpPr>
          <p:cNvPr id="15" name="Выноска-облако 14"/>
          <p:cNvSpPr/>
          <p:nvPr/>
        </p:nvSpPr>
        <p:spPr>
          <a:xfrm>
            <a:off x="4868334" y="228600"/>
            <a:ext cx="3632200" cy="31750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www.zapgame.ru/decor/sz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967" y="574674"/>
            <a:ext cx="2447925" cy="2295525"/>
          </a:xfrm>
          <a:prstGeom prst="rect">
            <a:avLst/>
          </a:prstGeom>
          <a:noFill/>
        </p:spPr>
      </p:pic>
      <p:pic>
        <p:nvPicPr>
          <p:cNvPr id="16" name="Рисунок 15" descr="Алек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5887" y="736600"/>
            <a:ext cx="1870954" cy="2758194"/>
          </a:xfrm>
          <a:prstGeom prst="rect">
            <a:avLst/>
          </a:prstGeom>
        </p:spPr>
      </p:pic>
      <p:pic>
        <p:nvPicPr>
          <p:cNvPr id="17" name="Рисунок 16" descr="Лися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8469" y="829732"/>
            <a:ext cx="2090210" cy="263425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045126" y="4360573"/>
            <a:ext cx="853098" cy="685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11198" y="4380059"/>
            <a:ext cx="1532467" cy="46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92039" y="4749800"/>
            <a:ext cx="135322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483130" y="4910667"/>
            <a:ext cx="939800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603067" y="5562600"/>
            <a:ext cx="1117600" cy="922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>
            <a:off x="2480733" y="5494867"/>
            <a:ext cx="914400" cy="889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5" b="10396"/>
          <a:stretch/>
        </p:blipFill>
        <p:spPr>
          <a:xfrm>
            <a:off x="0" y="-1"/>
            <a:ext cx="12197752" cy="6840748"/>
          </a:xfrm>
          <a:prstGeom prst="rect">
            <a:avLst/>
          </a:prstGeom>
        </p:spPr>
      </p:pic>
      <p:sp>
        <p:nvSpPr>
          <p:cNvPr id="16" name="Облако 15"/>
          <p:cNvSpPr/>
          <p:nvPr/>
        </p:nvSpPr>
        <p:spPr>
          <a:xfrm>
            <a:off x="3064933" y="4504266"/>
            <a:ext cx="5334001" cy="19642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45711" y="3160491"/>
            <a:ext cx="1308342" cy="519764"/>
          </a:xfrm>
          <a:prstGeom prst="ellipse">
            <a:avLst/>
          </a:prstGeom>
          <a:solidFill>
            <a:schemeClr val="bg1">
              <a:lumMod val="95000"/>
              <a:alpha val="87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529805" y="5826774"/>
            <a:ext cx="1308342" cy="519764"/>
          </a:xfrm>
          <a:prstGeom prst="ellipse">
            <a:avLst/>
          </a:prstGeom>
          <a:solidFill>
            <a:schemeClr val="bg1">
              <a:lumMod val="95000"/>
              <a:alpha val="87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052" y="4868333"/>
            <a:ext cx="67361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До свидания !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Рисунок 7" descr="снежинка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64026" y="671493"/>
            <a:ext cx="2516669" cy="3662432"/>
          </a:xfrm>
          <a:prstGeom prst="rect">
            <a:avLst/>
          </a:prstGeom>
        </p:spPr>
      </p:pic>
      <p:pic>
        <p:nvPicPr>
          <p:cNvPr id="9" name="Рисунок 8" descr="алек сиди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2475" y="3212365"/>
            <a:ext cx="2338208" cy="311223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655290" y="2949730"/>
            <a:ext cx="1308342" cy="519764"/>
          </a:xfrm>
          <a:prstGeom prst="ellipse">
            <a:avLst/>
          </a:prstGeom>
          <a:solidFill>
            <a:schemeClr val="bg1">
              <a:lumMod val="95000"/>
              <a:alpha val="87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Лися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1749" y="46462"/>
            <a:ext cx="2675457" cy="3165903"/>
          </a:xfrm>
          <a:prstGeom prst="rect">
            <a:avLst/>
          </a:prstGeom>
        </p:spPr>
      </p:pic>
      <p:sp>
        <p:nvSpPr>
          <p:cNvPr id="15" name="Выноска-облако 14"/>
          <p:cNvSpPr/>
          <p:nvPr/>
        </p:nvSpPr>
        <p:spPr>
          <a:xfrm rot="1591180">
            <a:off x="2840496" y="405925"/>
            <a:ext cx="2495142" cy="16349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Спасибо за дома!</a:t>
            </a:r>
            <a:endParaRPr lang="ru-RU" sz="2800" dirty="0"/>
          </a:p>
        </p:txBody>
      </p:sp>
      <p:sp>
        <p:nvSpPr>
          <p:cNvPr id="17" name="Выноска-облако 16"/>
          <p:cNvSpPr/>
          <p:nvPr/>
        </p:nvSpPr>
        <p:spPr>
          <a:xfrm rot="1591180">
            <a:off x="8664787" y="1108495"/>
            <a:ext cx="2673736" cy="16349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Молодцы!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9882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12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Педагог 2</dc:creator>
  <cp:lastModifiedBy>Педагог 2</cp:lastModifiedBy>
  <cp:revision>37</cp:revision>
  <dcterms:created xsi:type="dcterms:W3CDTF">2015-12-03T11:12:58Z</dcterms:created>
  <dcterms:modified xsi:type="dcterms:W3CDTF">2016-12-14T13:28:18Z</dcterms:modified>
</cp:coreProperties>
</file>