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08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E2317F5-1DC2-4B44-A1E5-608FA0AD3741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5A3A272-08D6-4A77-9721-F995C8578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17F5-1DC2-4B44-A1E5-608FA0AD3741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A272-08D6-4A77-9721-F995C8578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17F5-1DC2-4B44-A1E5-608FA0AD3741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A272-08D6-4A77-9721-F995C8578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E2317F5-1DC2-4B44-A1E5-608FA0AD3741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A272-08D6-4A77-9721-F995C8578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E2317F5-1DC2-4B44-A1E5-608FA0AD3741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5A3A272-08D6-4A77-9721-F995C8578ACA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E2317F5-1DC2-4B44-A1E5-608FA0AD3741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5A3A272-08D6-4A77-9721-F995C8578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E2317F5-1DC2-4B44-A1E5-608FA0AD3741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5A3A272-08D6-4A77-9721-F995C8578AC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17F5-1DC2-4B44-A1E5-608FA0AD3741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A272-08D6-4A77-9721-F995C8578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E2317F5-1DC2-4B44-A1E5-608FA0AD3741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5A3A272-08D6-4A77-9721-F995C8578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E2317F5-1DC2-4B44-A1E5-608FA0AD3741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5A3A272-08D6-4A77-9721-F995C8578AC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E2317F5-1DC2-4B44-A1E5-608FA0AD3741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5A3A272-08D6-4A77-9721-F995C8578AC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E2317F5-1DC2-4B44-A1E5-608FA0AD3741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5A3A272-08D6-4A77-9721-F995C8578AC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8062912" cy="1470025"/>
          </a:xfrm>
        </p:spPr>
        <p:txBody>
          <a:bodyPr/>
          <a:lstStyle/>
          <a:p>
            <a:r>
              <a:rPr lang="ru-RU" dirty="0" smtClean="0"/>
              <a:t>Игровые методы обучения дошкольников</a:t>
            </a:r>
            <a:endParaRPr lang="ru-RU" dirty="0"/>
          </a:p>
        </p:txBody>
      </p:sp>
      <p:pic>
        <p:nvPicPr>
          <p:cNvPr id="6" name="Рисунок 5" descr="122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785926"/>
            <a:ext cx="6429388" cy="483572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Игра- этот путь обучения маленьких детей.</a:t>
            </a:r>
            <a:endParaRPr lang="ru-RU" dirty="0"/>
          </a:p>
        </p:txBody>
      </p:sp>
      <p:pic>
        <p:nvPicPr>
          <p:cNvPr id="4" name="Содержимое 3" descr="172538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8883" y="1882775"/>
            <a:ext cx="6066234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tx1">
                <a:alpha val="33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выступает как активный метод обучения.</a:t>
            </a:r>
            <a:endParaRPr lang="ru-RU" dirty="0"/>
          </a:p>
        </p:txBody>
      </p:sp>
      <p:pic>
        <p:nvPicPr>
          <p:cNvPr id="1026" name="Picture 2" descr="C:\Users\Александр\Desktop\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1" y="1785926"/>
            <a:ext cx="7419187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357166"/>
            <a:ext cx="8215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 обучении детей игра организуется взрослыми. Игровой метод обучения дошкольников требует от педагога умения специально разрабатывать учебно-игровые диалоги.</a:t>
            </a:r>
            <a:endParaRPr lang="ru-RU" sz="2000" b="1" dirty="0"/>
          </a:p>
        </p:txBody>
      </p:sp>
      <p:graphicFrame>
        <p:nvGraphicFramePr>
          <p:cNvPr id="5" name="Объект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050" name="Точечный рисунок" r:id="rId3" imgW="0" imgH="0" progId="Paint.Picture">
              <p:embed/>
            </p:oleObj>
          </a:graphicData>
        </a:graphic>
      </p:graphicFrame>
      <p:pic>
        <p:nvPicPr>
          <p:cNvPr id="2051" name="Picture 3" descr="C:\Users\Александр\Desktop\vospit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785926"/>
            <a:ext cx="6730799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229600" cy="4572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Игровые задания должны быть сложными, но доступные детям.</a:t>
            </a:r>
          </a:p>
          <a:p>
            <a:r>
              <a:rPr lang="ru-RU" sz="3600" b="1" dirty="0" smtClean="0"/>
              <a:t>Пути и средства достижения целей должны быть вариативными.</a:t>
            </a:r>
          </a:p>
          <a:p>
            <a:r>
              <a:rPr lang="ru-RU" sz="3600" b="1" dirty="0" smtClean="0"/>
              <a:t>В обучении дошкольников необходимо рациональное сочетание игровых и неигровых методов.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428604"/>
            <a:ext cx="7143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2"/>
                </a:solidFill>
              </a:rPr>
              <a:t>Функции игры:</a:t>
            </a:r>
          </a:p>
          <a:p>
            <a:r>
              <a:rPr lang="ru-RU" sz="5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-мотивационная;</a:t>
            </a:r>
          </a:p>
          <a:p>
            <a:r>
              <a:rPr lang="ru-RU" sz="5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-коммуникативная;</a:t>
            </a:r>
          </a:p>
          <a:p>
            <a:r>
              <a:rPr lang="ru-RU" sz="5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-диагностическая;</a:t>
            </a:r>
          </a:p>
          <a:p>
            <a:r>
              <a:rPr lang="ru-RU" sz="5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-релаксационная;</a:t>
            </a:r>
          </a:p>
          <a:p>
            <a:r>
              <a:rPr lang="ru-RU" sz="5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-коррекционная.</a:t>
            </a:r>
            <a:endParaRPr lang="ru-RU" sz="54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642918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Дети живут и </a:t>
            </a:r>
            <a:r>
              <a:rPr lang="ru-RU" sz="2400" b="1" dirty="0" err="1" smtClean="0"/>
              <a:t>самовыражаются</a:t>
            </a:r>
            <a:r>
              <a:rPr lang="ru-RU" sz="2400" b="1" dirty="0" smtClean="0"/>
              <a:t> в играх. Основной формой занятий должна быть игра, в которой дети осваивают новые умения, отношения с другими детьми.</a:t>
            </a:r>
            <a:endParaRPr lang="ru-RU" sz="2400" b="1" dirty="0"/>
          </a:p>
        </p:txBody>
      </p:sp>
      <p:pic>
        <p:nvPicPr>
          <p:cNvPr id="3074" name="Picture 2" descr="C:\Users\Александр\Desktop\2734485_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57430"/>
            <a:ext cx="3738025" cy="2803519"/>
          </a:xfrm>
          <a:prstGeom prst="rect">
            <a:avLst/>
          </a:prstGeom>
          <a:noFill/>
        </p:spPr>
      </p:pic>
      <p:pic>
        <p:nvPicPr>
          <p:cNvPr id="3076" name="Picture 4" descr="C:\Users\Александр\Desktop\c15555a831e324883b204584da7c2624_x1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357430"/>
            <a:ext cx="3857620" cy="2893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428604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Поэтому важной профессиональной задачей является освоение воспитателями дошкольных учреждений игровых технологий обучения детей.</a:t>
            </a:r>
            <a:endParaRPr lang="ru-RU" sz="2400" b="1" dirty="0"/>
          </a:p>
        </p:txBody>
      </p:sp>
      <p:pic>
        <p:nvPicPr>
          <p:cNvPr id="4098" name="Picture 2" descr="C:\Users\Александр\Desktop\medium_201001160951474406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857364"/>
            <a:ext cx="5929354" cy="4447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79</TotalTime>
  <Words>126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Яркая</vt:lpstr>
      <vt:lpstr>Изображение Paintbrush</vt:lpstr>
      <vt:lpstr>Игровые методы обучения дошкольников</vt:lpstr>
      <vt:lpstr>Игра- этот путь обучения маленьких детей.</vt:lpstr>
      <vt:lpstr>Игра выступает как активный метод обучения.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Игровые методы обучения дошкольников</dc:title>
  <dc:creator>Александр</dc:creator>
  <cp:lastModifiedBy>Александр</cp:lastModifiedBy>
  <cp:revision>8</cp:revision>
  <dcterms:created xsi:type="dcterms:W3CDTF">2014-12-08T15:40:01Z</dcterms:created>
  <dcterms:modified xsi:type="dcterms:W3CDTF">2014-12-08T16:59:57Z</dcterms:modified>
</cp:coreProperties>
</file>