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8" autoAdjust="0"/>
    <p:restoredTop sz="94660"/>
  </p:normalViewPr>
  <p:slideViewPr>
    <p:cSldViewPr>
      <p:cViewPr varScale="1">
        <p:scale>
          <a:sx n="83" d="100"/>
          <a:sy n="83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5504656" cy="170574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 Константин, 2 Б класс</a:t>
            </a:r>
          </a:p>
          <a:p>
            <a:pPr algn="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642851" cy="59046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города Иркутска средняя общеобразовательная школа № 65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дельфины не спят?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5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305800" y="5877272"/>
            <a:ext cx="82624" cy="50405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6400800" cy="34747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не спят? Совсем?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428184" cy="2088232"/>
          </a:xfrm>
        </p:spPr>
        <p:txBody>
          <a:bodyPr/>
          <a:lstStyle/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дельфины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спят.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Картинки по запросу дельфины рису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3382" y="3356992"/>
            <a:ext cx="535905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6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Работа\Исследования\Дельфины\IMG_1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1764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Работа\Исследования\Дельфины\IMG_1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941" y="2852936"/>
            <a:ext cx="509005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30259">
            <a:off x="3107797" y="4782413"/>
            <a:ext cx="5772451" cy="1542404"/>
          </a:xfrm>
        </p:spPr>
        <p:txBody>
          <a:bodyPr/>
          <a:lstStyle/>
          <a:p>
            <a:pPr>
              <a:buNone/>
            </a:pPr>
            <a:r>
              <a:rPr lang="ru-RU" dirty="0"/>
              <a:t>Рисунки моих одноклассников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F:\Работа\Исследования\Дельфины\IMG_14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41038" cy="318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Работа\Исследования\Дельфины\IMG_1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542" y="116632"/>
            <a:ext cx="476158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7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7200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Виды дельфинов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052736"/>
            <a:ext cx="3924831" cy="23421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052736"/>
            <a:ext cx="4596157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7032"/>
            <a:ext cx="4596157" cy="2912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717032"/>
            <a:ext cx="3717465" cy="2912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7089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Дельфин-белобочка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89402" y="2708920"/>
            <a:ext cx="388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Беломордый дельфин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62373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Китайский дельфин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751" y="6309320"/>
            <a:ext cx="345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Крестовидный дельфин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32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96752"/>
            <a:ext cx="5184576" cy="3888432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Афалина- самый изученный вид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005064"/>
            <a:ext cx="3437801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1340768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Афалины очень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игривые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любопытные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мные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хитрые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293096"/>
            <a:ext cx="3989747" cy="245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3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293096"/>
            <a:ext cx="3528392" cy="115212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ельфин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относится к классу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отряду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китообразные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семейству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дельфиновые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 дельфинов – это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кит!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284984"/>
            <a:ext cx="5112568" cy="33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89848" y="3231235"/>
            <a:ext cx="2880319" cy="3995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512511" cy="1150064"/>
          </a:xfrm>
        </p:spPr>
        <p:txBody>
          <a:bodyPr/>
          <a:lstStyle/>
          <a:p>
            <a:pPr>
              <a:buNone/>
            </a:pPr>
            <a:r>
              <a:rPr lang="ru-RU" b="0" dirty="0" smtClean="0"/>
              <a:t>Интересные факты</a:t>
            </a:r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268760"/>
            <a:ext cx="6400800" cy="3690744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ельфины </a:t>
            </a:r>
            <a:r>
              <a:rPr lang="ru-RU" dirty="0"/>
              <a:t>- это </a:t>
            </a:r>
            <a:r>
              <a:rPr lang="ru-RU" b="1" dirty="0"/>
              <a:t>не рыбы</a:t>
            </a:r>
            <a:r>
              <a:rPr lang="ru-RU" dirty="0"/>
              <a:t>, а </a:t>
            </a:r>
            <a:r>
              <a:rPr lang="ru-RU" dirty="0" smtClean="0"/>
              <a:t>млекопитающие</a:t>
            </a:r>
          </a:p>
          <a:p>
            <a:r>
              <a:rPr lang="ru-RU" dirty="0" smtClean="0"/>
              <a:t>Дельфины дышат </a:t>
            </a:r>
            <a:r>
              <a:rPr lang="ru-RU" dirty="0"/>
              <a:t>не жабрами, а легкими. </a:t>
            </a:r>
            <a:r>
              <a:rPr lang="ru-RU" dirty="0" smtClean="0"/>
              <a:t>Они </a:t>
            </a:r>
            <a:r>
              <a:rPr lang="ru-RU" dirty="0"/>
              <a:t>умеют задерживать дыхание. 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м </a:t>
            </a:r>
            <a:r>
              <a:rPr lang="ru-RU" dirty="0"/>
              <a:t>нужно выныривать из воды, чтобы </a:t>
            </a:r>
            <a:r>
              <a:rPr lang="ru-RU" dirty="0" smtClean="0"/>
              <a:t>вдохнуть.</a:t>
            </a:r>
          </a:p>
          <a:p>
            <a:r>
              <a:rPr lang="ru-RU" dirty="0"/>
              <a:t>Ныряют дельфины обычно 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дольше чем </a:t>
            </a:r>
            <a:r>
              <a:rPr lang="ru-RU" dirty="0" smtClean="0">
                <a:solidFill>
                  <a:schemeClr val="tx1"/>
                </a:solidFill>
              </a:rPr>
              <a:t>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/>
              <a:t>1-3 минуты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05064"/>
            <a:ext cx="3888432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45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509120"/>
            <a:ext cx="3888432" cy="2182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509120"/>
            <a:ext cx="3707904" cy="2175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832648" cy="57606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Спит наполовину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980728"/>
            <a:ext cx="6741368" cy="3384376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Мозг </a:t>
            </a:r>
            <a:r>
              <a:rPr lang="ru-RU" dirty="0">
                <a:solidFill>
                  <a:srgbClr val="00B0F0"/>
                </a:solidFill>
              </a:rPr>
              <a:t>дельфина не может полностью погружаться в глубокий сон, поэтому два полушария мозга дельфина спят по очереди: пока одно спит, другое бодрствует. </a:t>
            </a:r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Так, одна половинка мозга всегда следит за тем, что бы дельфин вовремя поднялся на поверхность и вздохнул.</a:t>
            </a:r>
          </a:p>
          <a:p>
            <a:r>
              <a:rPr lang="ru-RU" dirty="0">
                <a:solidFill>
                  <a:srgbClr val="00B0F0"/>
                </a:solidFill>
              </a:rPr>
              <a:t>Эта уникальная способность дельфинов ещё до конца не изучена, так же как и сами дельфины.</a:t>
            </a:r>
          </a:p>
          <a:p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4221089"/>
            <a:ext cx="2808312" cy="21602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3933056" cy="4929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ельфины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одни из самых загадочных животных на нашей планете. Интеллект этих морских жителей считают настолько высоким, что их называют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«людьми моря»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16632"/>
            <a:ext cx="4395068" cy="64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2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161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Муниципальное бюджетное общеобразовательное учреждение города Иркутска средняя общеобразовательная школа № 65  Почему дельфины не спят?   </vt:lpstr>
      <vt:lpstr>Как это не спят? Совсем?  </vt:lpstr>
      <vt:lpstr>Рисунки моих одноклассников  </vt:lpstr>
      <vt:lpstr>Виды дельфинов</vt:lpstr>
      <vt:lpstr>Слайд 5</vt:lpstr>
      <vt:lpstr>Слайд 6</vt:lpstr>
      <vt:lpstr>Интересные факты</vt:lpstr>
      <vt:lpstr>Спит наполовину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дельфины не спят?   </dc:title>
  <dc:creator>Artur</dc:creator>
  <cp:lastModifiedBy>марина</cp:lastModifiedBy>
  <cp:revision>14</cp:revision>
  <dcterms:created xsi:type="dcterms:W3CDTF">2017-04-16T10:17:08Z</dcterms:created>
  <dcterms:modified xsi:type="dcterms:W3CDTF">2018-01-25T09:01:08Z</dcterms:modified>
</cp:coreProperties>
</file>