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70" r:id="rId8"/>
    <p:sldId id="272" r:id="rId9"/>
    <p:sldId id="273" r:id="rId10"/>
    <p:sldId id="274" r:id="rId11"/>
    <p:sldId id="276" r:id="rId12"/>
    <p:sldId id="278" r:id="rId13"/>
    <p:sldId id="279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4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7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5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771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209800"/>
            <a:ext cx="3771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0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7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2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7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2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8382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0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130425"/>
            <a:ext cx="2520280" cy="1154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093296"/>
            <a:ext cx="6400800" cy="456456"/>
          </a:xfrm>
          <a:ln w="3175"/>
        </p:spPr>
        <p:txBody>
          <a:bodyPr/>
          <a:lstStyle/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Учитель-логопед: </a:t>
            </a:r>
          </a:p>
          <a:p>
            <a:pPr algn="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Егорова Е.В..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085184"/>
            <a:ext cx="83529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24500" cmpd="dbl">
                  <a:solidFill>
                    <a:srgbClr val="3333CC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CC">
                        <a:tint val="10000"/>
                        <a:satMod val="155000"/>
                      </a:srgbClr>
                    </a:gs>
                    <a:gs pos="60000">
                      <a:srgbClr val="3333CC">
                        <a:tint val="30000"/>
                        <a:satMod val="155000"/>
                      </a:srgbClr>
                    </a:gs>
                    <a:gs pos="100000">
                      <a:srgbClr val="3333CC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«Птицы зимой»</a:t>
            </a:r>
            <a:endParaRPr kumimoji="0" lang="ru-RU" sz="5400" b="1" i="0" u="none" strike="noStrike" kern="1200" cap="none" spc="0" normalizeH="0" baseline="0" noProof="0" dirty="0">
              <a:ln w="24500" cmpd="dbl">
                <a:solidFill>
                  <a:srgbClr val="3333CC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CC">
                      <a:tint val="10000"/>
                      <a:satMod val="155000"/>
                    </a:srgbClr>
                  </a:gs>
                  <a:gs pos="60000">
                    <a:srgbClr val="3333CC">
                      <a:tint val="30000"/>
                      <a:satMod val="155000"/>
                    </a:srgbClr>
                  </a:gs>
                  <a:gs pos="100000">
                    <a:srgbClr val="3333CC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8022"/>
            <a:ext cx="7614363" cy="60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8043415" cy="53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" y="485978"/>
            <a:ext cx="7865882" cy="5904656"/>
          </a:xfrm>
          <a:prstGeom prst="rect">
            <a:avLst/>
          </a:prstGeom>
        </p:spPr>
      </p:pic>
      <p:pic>
        <p:nvPicPr>
          <p:cNvPr id="3" name="Звуки птиц - Пение сини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5" y="0"/>
            <a:ext cx="9157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" y="1"/>
            <a:ext cx="913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758484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26"/>
            <a:ext cx="5169416" cy="3851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06" y="3501008"/>
            <a:ext cx="5016445" cy="33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6717746" cy="5862760"/>
          </a:xfrm>
          <a:prstGeom prst="rect">
            <a:avLst/>
          </a:prstGeom>
        </p:spPr>
      </p:pic>
      <p:pic>
        <p:nvPicPr>
          <p:cNvPr id="3" name="golosa-ptic-seraya-vorona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64704"/>
            <a:ext cx="8391095" cy="5356316"/>
          </a:xfrm>
          <a:prstGeom prst="rect">
            <a:avLst/>
          </a:prstGeom>
        </p:spPr>
      </p:pic>
      <p:pic>
        <p:nvPicPr>
          <p:cNvPr id="3" name="воробе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555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3" y="188640"/>
            <a:ext cx="5285980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2" y="980728"/>
            <a:ext cx="3667014" cy="57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405648" cy="4680520"/>
          </a:xfrm>
          <a:prstGeom prst="rect">
            <a:avLst/>
          </a:prstGeom>
        </p:spPr>
      </p:pic>
      <p:pic>
        <p:nvPicPr>
          <p:cNvPr id="5" name="Golosa-ptic-Soroka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970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" y="116632"/>
            <a:ext cx="4499992" cy="4039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9" y="3501008"/>
            <a:ext cx="5261304" cy="325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2" y="1484784"/>
            <a:ext cx="4572746" cy="3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</Words>
  <Application>Microsoft Office PowerPoint</Application>
  <PresentationFormat>Экран (4:3)</PresentationFormat>
  <Paragraphs>3</Paragraphs>
  <Slides>14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 Black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Егорова</dc:creator>
  <cp:lastModifiedBy>Евгения</cp:lastModifiedBy>
  <cp:revision>22</cp:revision>
  <dcterms:created xsi:type="dcterms:W3CDTF">2015-10-22T20:43:19Z</dcterms:created>
  <dcterms:modified xsi:type="dcterms:W3CDTF">2018-01-30T13:13:03Z</dcterms:modified>
</cp:coreProperties>
</file>