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E3897-ABDF-4E48-8DB2-7DF6D0983447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E196B-E4B8-4A10-A409-CF0D6EFFF5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7B562-FE7A-4DB4-8F82-89C0C09B139B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2C4E-A231-445B-818C-74FEEF0B688E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EBD05-9FCE-4F7D-A760-9602402A82DD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8D6C-360E-49D2-9ADD-AB2331586340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A060-5EB2-4DCB-B611-81D70B939092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2252-FE5B-4FF8-BD25-EAF70B29208A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724-3845-426C-9A5C-B2A9004ACEC4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F569-F309-45B1-B6EE-45CA023C84F2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5EFD-370F-472B-97C0-D8B3D04774C8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A717D-D05D-4E5F-9EAD-88961AE34D91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59A6-DE0E-4119-8AE9-55997C46D711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DB24E-3DAA-4101-BB02-75AEEA0169C2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4A2C-3222-4240-B490-78C0A83C29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Проект</a:t>
            </a:r>
            <a:br>
              <a:rPr lang="ru-RU" dirty="0" smtClean="0"/>
            </a:br>
            <a:r>
              <a:rPr lang="ru-RU" dirty="0" smtClean="0"/>
              <a:t>по технологии</a:t>
            </a:r>
            <a:br>
              <a:rPr lang="ru-RU" dirty="0" smtClean="0"/>
            </a:br>
            <a:r>
              <a:rPr lang="ru-RU" dirty="0" smtClean="0"/>
              <a:t>«Доска кухонная»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789040"/>
            <a:ext cx="8384976" cy="244827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</a:rPr>
              <a:t>				Выполнила: Корнейчук Анастасия Юрьевна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				ученица 7 класса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				МБОУ «Ручьёвская школа»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</a:rPr>
              <a:t>				Раздольненского района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</a:rPr>
              <a:t>				Республики Крым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				 учитель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технологии: 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</a:rPr>
              <a:t> 				 Вуйчич Елена Анатольевна</a:t>
            </a:r>
          </a:p>
          <a:p>
            <a:pPr algn="l"/>
            <a:endParaRPr lang="ru-RU" sz="1800" dirty="0" smtClean="0">
              <a:solidFill>
                <a:schemeClr val="tx1"/>
              </a:solidFill>
            </a:endParaRPr>
          </a:p>
          <a:p>
            <a:pPr algn="l"/>
            <a:endParaRPr lang="ru-RU" sz="1800" dirty="0" smtClean="0">
              <a:solidFill>
                <a:schemeClr val="tx1"/>
              </a:solidFill>
            </a:endParaRPr>
          </a:p>
          <a:p>
            <a:pPr algn="l"/>
            <a:r>
              <a:rPr lang="ru-RU" sz="1800" dirty="0" smtClean="0">
                <a:solidFill>
                  <a:schemeClr val="tx1"/>
                </a:solidFill>
              </a:rPr>
              <a:t>			      2018 год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Технология изготовления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295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2400" b="1" dirty="0" smtClean="0"/>
              <a:t>1. Выполнить чертеж изделия.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2. Выпилить </a:t>
            </a:r>
            <a:r>
              <a:rPr lang="ru-RU" sz="2400" b="1" dirty="0"/>
              <a:t>доску </a:t>
            </a:r>
            <a:r>
              <a:rPr lang="ru-RU" sz="2400" b="1" dirty="0" smtClean="0"/>
              <a:t>лобзиком.</a:t>
            </a:r>
            <a:r>
              <a:rPr lang="ru-RU" sz="2400" b="1" dirty="0"/>
              <a:t> 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3. </a:t>
            </a:r>
            <a:r>
              <a:rPr lang="ru-RU" sz="2400" b="1" dirty="0"/>
              <a:t>О</a:t>
            </a:r>
            <a:r>
              <a:rPr lang="ru-RU" sz="2400" b="1" dirty="0" smtClean="0"/>
              <a:t>бработать  </a:t>
            </a:r>
            <a:r>
              <a:rPr lang="ru-RU" sz="2400" b="1" dirty="0"/>
              <a:t>наждачной </a:t>
            </a:r>
            <a:r>
              <a:rPr lang="ru-RU" sz="2400" b="1" dirty="0" smtClean="0"/>
              <a:t>бумагой.</a:t>
            </a:r>
            <a:br>
              <a:rPr lang="ru-RU" sz="2400" b="1" dirty="0" smtClean="0"/>
            </a:br>
            <a:r>
              <a:rPr lang="ru-RU" sz="2400" b="1" dirty="0" smtClean="0"/>
              <a:t>4. </a:t>
            </a:r>
            <a:r>
              <a:rPr lang="ru-RU" sz="2400" b="1" dirty="0"/>
              <a:t>С помощью сверла </a:t>
            </a:r>
            <a:r>
              <a:rPr lang="ru-RU" sz="2400" b="1" dirty="0" smtClean="0"/>
              <a:t>сделать </a:t>
            </a:r>
            <a:r>
              <a:rPr lang="ru-RU" sz="2400" b="1" dirty="0"/>
              <a:t>отверстие по центру ручки. 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	5. При помощи копировальной бумаги нанести рисунок на поверхность доски. </a:t>
            </a:r>
            <a:br>
              <a:rPr lang="ru-RU" sz="2400" b="1" dirty="0" smtClean="0"/>
            </a:br>
            <a:r>
              <a:rPr lang="ru-RU" sz="2400" b="1" dirty="0" smtClean="0"/>
              <a:t>6. </a:t>
            </a:r>
            <a:r>
              <a:rPr lang="ru-RU" sz="2400" b="1" dirty="0"/>
              <a:t>Аппаратом для выжигания </a:t>
            </a:r>
            <a:r>
              <a:rPr lang="ru-RU" sz="2400" b="1" dirty="0" smtClean="0"/>
              <a:t> выжечь рисунок.</a:t>
            </a:r>
          </a:p>
          <a:p>
            <a:pPr>
              <a:buNone/>
            </a:pPr>
            <a:r>
              <a:rPr lang="ru-RU" sz="2400" b="1" dirty="0" smtClean="0"/>
              <a:t>	7. Покрыть </a:t>
            </a:r>
            <a:r>
              <a:rPr lang="ru-RU" sz="2400" b="1" dirty="0"/>
              <a:t>изделие </a:t>
            </a:r>
            <a:r>
              <a:rPr lang="ru-RU" sz="2400" b="1" dirty="0" smtClean="0"/>
              <a:t>лаком.</a:t>
            </a:r>
            <a:endParaRPr lang="ru-RU" sz="24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Экономическое обоснование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6923112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		</a:t>
            </a:r>
            <a:r>
              <a:rPr lang="ru-RU" b="1" u="sng" dirty="0" smtClean="0"/>
              <a:t>Затраты </a:t>
            </a:r>
            <a:r>
              <a:rPr lang="ru-RU" b="1" u="sng" dirty="0"/>
              <a:t>на материал: </a:t>
            </a:r>
            <a:endParaRPr lang="ru-RU" b="1" u="sng" dirty="0" smtClean="0"/>
          </a:p>
          <a:p>
            <a:pPr>
              <a:buNone/>
            </a:pP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dirty="0" smtClean="0"/>
              <a:t>1. Лист фанеры </a:t>
            </a:r>
            <a:r>
              <a:rPr lang="ru-RU" b="1" dirty="0"/>
              <a:t>– </a:t>
            </a:r>
            <a:r>
              <a:rPr lang="ru-RU" b="1" dirty="0" smtClean="0"/>
              <a:t>50 </a:t>
            </a:r>
            <a:r>
              <a:rPr lang="ru-RU" b="1" dirty="0"/>
              <a:t>руб.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2. Наждачная </a:t>
            </a:r>
            <a:r>
              <a:rPr lang="ru-RU" b="1" dirty="0"/>
              <a:t>бумага- </a:t>
            </a:r>
            <a:r>
              <a:rPr lang="ru-RU" b="1" dirty="0" smtClean="0"/>
              <a:t>5 </a:t>
            </a:r>
            <a:r>
              <a:rPr lang="ru-RU" b="1" dirty="0"/>
              <a:t>руб.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3. Лак </a:t>
            </a:r>
            <a:r>
              <a:rPr lang="ru-RU" b="1" dirty="0"/>
              <a:t>– </a:t>
            </a:r>
            <a:r>
              <a:rPr lang="ru-RU" b="1" dirty="0" smtClean="0"/>
              <a:t>15 </a:t>
            </a:r>
            <a:r>
              <a:rPr lang="ru-RU" b="1" dirty="0"/>
              <a:t>руб. </a:t>
            </a:r>
            <a:endParaRPr lang="ru-RU" b="1" dirty="0" smtClean="0"/>
          </a:p>
          <a:p>
            <a:pPr>
              <a:buNone/>
            </a:pPr>
            <a:r>
              <a:rPr lang="ru-RU" sz="2000" b="1" dirty="0" smtClean="0"/>
              <a:t>	</a:t>
            </a:r>
            <a:r>
              <a:rPr lang="ru-RU" b="1" dirty="0" smtClean="0"/>
              <a:t>4.Кисточка </a:t>
            </a:r>
            <a:r>
              <a:rPr lang="ru-RU" b="1" dirty="0"/>
              <a:t>– </a:t>
            </a:r>
            <a:r>
              <a:rPr lang="ru-RU" b="1" dirty="0" smtClean="0"/>
              <a:t>15 </a:t>
            </a:r>
            <a:r>
              <a:rPr lang="ru-RU" b="1" dirty="0"/>
              <a:t>руб. 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                    Итого: 85 руб.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Рекламный проспект изделия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707088" cy="4525963"/>
          </a:xfrm>
        </p:spPr>
        <p:txBody>
          <a:bodyPr>
            <a:normAutofit/>
          </a:bodyPr>
          <a:lstStyle/>
          <a:p>
            <a:r>
              <a:rPr lang="ru-RU" sz="2000" b="1" dirty="0"/>
              <a:t>Уникальные разделочные доски, изготовленные по индивидуальным проектам, не только помогут в приготовлении </a:t>
            </a:r>
            <a:r>
              <a:rPr lang="ru-RU" sz="2000" b="1" dirty="0" smtClean="0"/>
              <a:t> </a:t>
            </a:r>
            <a:r>
              <a:rPr lang="ru-RU" sz="2000" b="1" dirty="0"/>
              <a:t>любимых блюд, но и станут для </a:t>
            </a:r>
            <a:r>
              <a:rPr lang="ru-RU" sz="2000" b="1" dirty="0" smtClean="0"/>
              <a:t> </a:t>
            </a:r>
            <a:r>
              <a:rPr lang="ru-RU" sz="2000" b="1" dirty="0"/>
              <a:t>кухни прекрасным украшением с неповторимым </a:t>
            </a:r>
            <a:r>
              <a:rPr lang="ru-RU" sz="2000" b="1" dirty="0" smtClean="0"/>
              <a:t>дизайном!</a:t>
            </a:r>
          </a:p>
          <a:p>
            <a:pPr>
              <a:buNone/>
            </a:pPr>
            <a:r>
              <a:rPr lang="ru-RU" sz="2000" b="1" dirty="0" smtClean="0"/>
              <a:t>  </a:t>
            </a:r>
          </a:p>
          <a:p>
            <a:r>
              <a:rPr lang="ru-RU" sz="2000" b="1" dirty="0" smtClean="0"/>
              <a:t>Стоимость </a:t>
            </a:r>
            <a:r>
              <a:rPr lang="ru-RU" sz="2000" b="1" dirty="0"/>
              <a:t>разделочной доски </a:t>
            </a:r>
            <a:r>
              <a:rPr lang="ru-RU" sz="2000" b="1" dirty="0" smtClean="0"/>
              <a:t> выполненной самостоятельно на много дешевле, чем готовое покупное изделие, а так же это </a:t>
            </a:r>
            <a:r>
              <a:rPr lang="ru-RU" sz="2000" b="1" dirty="0"/>
              <a:t>приятный </a:t>
            </a:r>
            <a:r>
              <a:rPr lang="ru-RU" sz="2000" b="1" dirty="0" smtClean="0"/>
              <a:t> подарок-сюрприз маме, бабушке, сестре!</a:t>
            </a: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Анализ полученных результатов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628" y="1844824"/>
            <a:ext cx="3531812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	Теперь </a:t>
            </a:r>
            <a:r>
              <a:rPr lang="ru-RU" sz="2400" b="1" dirty="0"/>
              <a:t>у мамы </a:t>
            </a:r>
            <a:r>
              <a:rPr lang="ru-RU" sz="2400" b="1" dirty="0" smtClean="0"/>
              <a:t>есть </a:t>
            </a:r>
            <a:r>
              <a:rPr lang="ru-RU" sz="2400" b="1" dirty="0"/>
              <a:t>новая разделочная доска и </a:t>
            </a:r>
            <a:r>
              <a:rPr lang="ru-RU" sz="2400" b="1" dirty="0" smtClean="0"/>
              <a:t>ей </a:t>
            </a:r>
            <a:r>
              <a:rPr lang="ru-RU" sz="2400" b="1" dirty="0"/>
              <a:t>будет удобнее резать продукты. Доска получилась очень красивая и </a:t>
            </a:r>
            <a:r>
              <a:rPr lang="ru-RU" sz="2400" b="1" dirty="0" smtClean="0"/>
              <a:t>служит украшением </a:t>
            </a:r>
            <a:r>
              <a:rPr lang="ru-RU" sz="2400" b="1" dirty="0"/>
              <a:t>нашей </a:t>
            </a:r>
            <a:r>
              <a:rPr lang="ru-RU" sz="2400" b="1" dirty="0" smtClean="0"/>
              <a:t>кухни.</a:t>
            </a:r>
            <a:r>
              <a:rPr lang="ru-RU" sz="2400" b="1" u="sng" dirty="0" smtClean="0"/>
              <a:t> </a:t>
            </a:r>
          </a:p>
          <a:p>
            <a:pPr>
              <a:buNone/>
            </a:pPr>
            <a:endParaRPr lang="ru-RU" b="1" u="sng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7" name="Рисунок 6" descr="CIMG58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643050"/>
            <a:ext cx="3975906" cy="49440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				План </a:t>
            </a:r>
            <a:br>
              <a:rPr lang="ru-RU" dirty="0" smtClean="0"/>
            </a:br>
            <a:r>
              <a:rPr lang="ru-RU" sz="2200" dirty="0" smtClean="0"/>
              <a:t>1. Выбор и обоснование проекта</a:t>
            </a:r>
            <a:br>
              <a:rPr lang="ru-RU" sz="2200" dirty="0" smtClean="0"/>
            </a:br>
            <a:r>
              <a:rPr lang="ru-RU" sz="2200" dirty="0" smtClean="0"/>
              <a:t>2. Цель и задачи</a:t>
            </a:r>
            <a:br>
              <a:rPr lang="ru-RU" sz="2200" dirty="0" smtClean="0"/>
            </a:br>
            <a:r>
              <a:rPr lang="ru-RU" sz="2200" dirty="0" smtClean="0"/>
              <a:t>3.</a:t>
            </a:r>
            <a:r>
              <a:rPr lang="ru-RU" sz="2400" dirty="0" smtClean="0"/>
              <a:t> Информация об изделии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4.</a:t>
            </a:r>
            <a:r>
              <a:rPr lang="ru-RU" sz="2400" dirty="0" smtClean="0"/>
              <a:t> Альтернативные варианты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5.</a:t>
            </a:r>
            <a:r>
              <a:rPr lang="ru-RU" sz="2400" dirty="0" smtClean="0"/>
              <a:t> Чертеж изделия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6.</a:t>
            </a:r>
            <a:r>
              <a:rPr lang="ru-RU" sz="2400" dirty="0" smtClean="0"/>
              <a:t> Материальное и  техническое обеспечение проекта</a:t>
            </a:r>
            <a:br>
              <a:rPr lang="ru-RU" sz="2400" dirty="0" smtClean="0"/>
            </a:br>
            <a:r>
              <a:rPr lang="ru-RU" sz="2400" dirty="0" smtClean="0"/>
              <a:t>7. Оформление изделия</a:t>
            </a:r>
            <a:br>
              <a:rPr lang="ru-RU" sz="2400" dirty="0" smtClean="0"/>
            </a:br>
            <a:r>
              <a:rPr lang="ru-RU" sz="2400" dirty="0" smtClean="0"/>
              <a:t>8. Технология изготовления</a:t>
            </a:r>
            <a:br>
              <a:rPr lang="ru-RU" sz="2400" dirty="0" smtClean="0"/>
            </a:br>
            <a:r>
              <a:rPr lang="ru-RU" sz="2400" dirty="0" smtClean="0"/>
              <a:t>9. Экономическое обоснование</a:t>
            </a:r>
            <a:br>
              <a:rPr lang="ru-RU" sz="2400" dirty="0" smtClean="0"/>
            </a:br>
            <a:r>
              <a:rPr lang="ru-RU" sz="2400" dirty="0" smtClean="0"/>
              <a:t>10. Рекламный проспект изделия</a:t>
            </a:r>
            <a:br>
              <a:rPr lang="ru-RU" sz="2400" dirty="0" smtClean="0"/>
            </a:br>
            <a:r>
              <a:rPr lang="ru-RU" sz="2400" dirty="0" smtClean="0"/>
              <a:t>11. Анализ полученных результатов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ru-RU" u="sng" dirty="0" smtClean="0"/>
              <a:t>Выбор и обоснование </a:t>
            </a:r>
            <a:br>
              <a:rPr lang="ru-RU" u="sng" dirty="0" smtClean="0"/>
            </a:br>
            <a:r>
              <a:rPr lang="ru-RU" u="sng" dirty="0" smtClean="0"/>
              <a:t>проекта</a:t>
            </a:r>
            <a:endParaRPr lang="ru-RU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357430"/>
            <a:ext cx="7992888" cy="3024336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Моя мама любит готовить (и сама я увлекаюсь приготовлением пищи). И так как скоро Новый год, я решила сделать ей подарок.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Это будет кухонная доска.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Я надеюсь ей этот подарок понравится, и она будет готовить еще чаще, и вспоминать меня.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424936" cy="288032"/>
          </a:xfrm>
        </p:spPr>
        <p:txBody>
          <a:bodyPr>
            <a:noAutofit/>
          </a:bodyPr>
          <a:lstStyle/>
          <a:p>
            <a:pPr algn="l"/>
            <a:r>
              <a:rPr lang="ru-RU" sz="3200" b="1" u="sng" dirty="0" smtClean="0"/>
              <a:t>Цель:</a:t>
            </a:r>
            <a:r>
              <a:rPr lang="ru-RU" sz="3200" dirty="0" smtClean="0"/>
              <a:t> </a:t>
            </a:r>
            <a:r>
              <a:rPr lang="ru-RU" sz="3200" b="1" dirty="0" smtClean="0"/>
              <a:t>изготовление разделочной (кухонной)    	  доски для мамы на Новый год.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492896"/>
            <a:ext cx="7128792" cy="30963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200" dirty="0" smtClean="0"/>
              <a:t>       </a:t>
            </a:r>
            <a:r>
              <a:rPr lang="ru-RU" sz="2200" b="1" u="sng" dirty="0" smtClean="0"/>
              <a:t>Задачи:</a:t>
            </a:r>
          </a:p>
          <a:p>
            <a:pPr>
              <a:buNone/>
            </a:pP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i="1" dirty="0" smtClean="0"/>
              <a:t>1. Изучить литературу, которая связана с изготовлением кухонной доски.</a:t>
            </a:r>
            <a:br>
              <a:rPr lang="ru-RU" sz="2200" b="1" i="1" dirty="0" smtClean="0"/>
            </a:br>
            <a:r>
              <a:rPr lang="ru-RU" sz="2200" b="1" i="1" dirty="0" smtClean="0"/>
              <a:t>2. Найти рисунок и чертеж доски, которую я  хочу подарить.</a:t>
            </a:r>
            <a:br>
              <a:rPr lang="ru-RU" sz="2200" b="1" i="1" dirty="0" smtClean="0"/>
            </a:br>
            <a:r>
              <a:rPr lang="ru-RU" sz="2200" b="1" i="1" dirty="0" smtClean="0"/>
              <a:t>3. Изготовить кухонную доску.</a:t>
            </a:r>
            <a:br>
              <a:rPr lang="ru-RU" sz="2200" b="1" i="1" dirty="0" smtClean="0"/>
            </a:br>
            <a:r>
              <a:rPr lang="ru-RU" sz="2200" b="1" i="1" dirty="0" smtClean="0"/>
              <a:t>4. Обработать, нанести узор, покрыть лаком.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714202"/>
          </a:xfrm>
        </p:spPr>
        <p:txBody>
          <a:bodyPr/>
          <a:lstStyle/>
          <a:p>
            <a:r>
              <a:rPr lang="ru-RU" u="sng" dirty="0" smtClean="0"/>
              <a:t>Информация об изделии 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1. Изделие «кухонная доска» может использоваться в процессе приготовление пищи, для резки продуктов.</a:t>
            </a:r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2. Также её можно рассматривать как предмет искусства и украсить ей кухню</a:t>
            </a:r>
            <a:r>
              <a:rPr lang="ru-RU" b="1" u="sng" dirty="0" smtClean="0"/>
              <a:t>.</a:t>
            </a:r>
            <a:endParaRPr lang="ru-RU" b="1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Альтернативные варианты</a:t>
            </a:r>
            <a:endParaRPr lang="ru-RU" dirty="0"/>
          </a:p>
        </p:txBody>
      </p:sp>
      <p:pic>
        <p:nvPicPr>
          <p:cNvPr id="6" name="Содержимое 5" descr="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1556792"/>
            <a:ext cx="3096344" cy="26594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Содержимое 7" descr="0_7e73e_56af9a80_-1-L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484784"/>
            <a:ext cx="2961641" cy="28673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Содержимое 8" descr="doshhech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3933056"/>
            <a:ext cx="2880320" cy="2731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60648"/>
            <a:ext cx="7515252" cy="1382402"/>
          </a:xfrm>
        </p:spPr>
        <p:txBody>
          <a:bodyPr>
            <a:normAutofit/>
          </a:bodyPr>
          <a:lstStyle/>
          <a:p>
            <a:r>
              <a:rPr lang="ru-RU" dirty="0" smtClean="0"/>
              <a:t>        </a:t>
            </a:r>
            <a:r>
              <a:rPr lang="ru-RU" b="1" u="sng" dirty="0" smtClean="0"/>
              <a:t>Чертеж   изделия</a:t>
            </a:r>
            <a:endParaRPr lang="ru-RU" b="1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8" name="Содержимое 7" descr="фото2258.jpg"/>
          <p:cNvPicPr>
            <a:picLocks noGrp="1" noChangeAspect="1"/>
          </p:cNvPicPr>
          <p:nvPr>
            <p:ph sz="half" idx="1"/>
          </p:nvPr>
        </p:nvPicPr>
        <p:blipFill>
          <a:blip r:embed="rId2">
            <a:lum bright="-10000" contrast="20000"/>
          </a:blip>
          <a:stretch>
            <a:fillRect/>
          </a:stretch>
        </p:blipFill>
        <p:spPr>
          <a:xfrm rot="5400000">
            <a:off x="1803765" y="2125269"/>
            <a:ext cx="4643470" cy="382190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Материальные технические обеспечение проекта 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4190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    	</a:t>
            </a:r>
          </a:p>
          <a:p>
            <a:pPr>
              <a:buNone/>
            </a:pPr>
            <a:r>
              <a:rPr lang="ru-RU" sz="2000" b="1" dirty="0" smtClean="0"/>
              <a:t>	1. Отрезок древесины 285*175мм        </a:t>
            </a:r>
            <a:br>
              <a:rPr lang="ru-RU" sz="2000" b="1" dirty="0" smtClean="0"/>
            </a:br>
            <a:r>
              <a:rPr lang="ru-RU" sz="2000" b="1" dirty="0" smtClean="0"/>
              <a:t>2. Лобзик</a:t>
            </a:r>
            <a:br>
              <a:rPr lang="ru-RU" sz="2000" b="1" dirty="0" smtClean="0"/>
            </a:br>
            <a:r>
              <a:rPr lang="ru-RU" sz="2000" b="1" dirty="0" smtClean="0"/>
              <a:t>3. Ножовка по дереву</a:t>
            </a:r>
            <a:br>
              <a:rPr lang="ru-RU" sz="2000" b="1" dirty="0" smtClean="0"/>
            </a:br>
            <a:r>
              <a:rPr lang="ru-RU" sz="2000" b="1" dirty="0" smtClean="0"/>
              <a:t>4. Шаблон рисунка</a:t>
            </a:r>
            <a:br>
              <a:rPr lang="ru-RU" sz="2000" b="1" dirty="0" smtClean="0"/>
            </a:br>
            <a:r>
              <a:rPr lang="ru-RU" sz="2000" b="1" dirty="0" smtClean="0"/>
              <a:t>5. Наждачная бумага</a:t>
            </a:r>
            <a:br>
              <a:rPr lang="ru-RU" sz="2000" b="1" dirty="0" smtClean="0"/>
            </a:br>
            <a:r>
              <a:rPr lang="ru-RU" sz="2000" b="1" dirty="0" smtClean="0"/>
              <a:t>6. Прибор для выжигания </a:t>
            </a:r>
            <a:br>
              <a:rPr lang="ru-RU" sz="2000" b="1" dirty="0" smtClean="0"/>
            </a:br>
            <a:r>
              <a:rPr lang="ru-RU" sz="2000" b="1" dirty="0" smtClean="0"/>
              <a:t>7. Лак</a:t>
            </a:r>
            <a:br>
              <a:rPr lang="ru-RU" sz="2000" b="1" dirty="0" smtClean="0"/>
            </a:br>
            <a:r>
              <a:rPr lang="ru-RU" sz="2000" b="1" dirty="0" smtClean="0"/>
              <a:t>8. Кисточка</a:t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Оформление изделия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78696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	1. Изделие украшено рисунком с помощью аппарата для выжигания по дереву.</a:t>
            </a:r>
            <a:br>
              <a:rPr lang="ru-RU" b="1" dirty="0" smtClean="0"/>
            </a:br>
            <a:r>
              <a:rPr lang="ru-RU" b="1" dirty="0" smtClean="0"/>
              <a:t>2. Покрыто лаком для деревянных поверхностей.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Рисунок 3" descr="CIMG58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1340768"/>
            <a:ext cx="3975906" cy="5301208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4A2C-3222-4240-B490-78C0A83C29E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154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Проект по технологии «Доска кухонная»</vt:lpstr>
      <vt:lpstr>    План  1. Выбор и обоснование проекта 2. Цель и задачи 3. Информация об изделии  4. Альтернативные варианты 5. Чертеж изделия 6. Материальное и  техническое обеспечение проекта 7. Оформление изделия 8. Технология изготовления 9. Экономическое обоснование 10. Рекламный проспект изделия 11. Анализ полученных результатов     </vt:lpstr>
      <vt:lpstr>Выбор и обоснование  проекта</vt:lpstr>
      <vt:lpstr>Цель: изготовление разделочной (кухонной)       доски для мамы на Новый год.</vt:lpstr>
      <vt:lpstr>Информация об изделии </vt:lpstr>
      <vt:lpstr>Альтернативные варианты</vt:lpstr>
      <vt:lpstr>        Чертеж   изделия</vt:lpstr>
      <vt:lpstr>Материальные технические обеспечение проекта </vt:lpstr>
      <vt:lpstr>Оформление изделия</vt:lpstr>
      <vt:lpstr>Технология изготовления</vt:lpstr>
      <vt:lpstr>Экономическое обоснование</vt:lpstr>
      <vt:lpstr>Рекламный проспект изделия</vt:lpstr>
      <vt:lpstr>Анализ полученных результатов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 технологии «Доска кухонная»</dc:title>
  <dc:creator>XTreme.ws</dc:creator>
  <cp:lastModifiedBy>admin</cp:lastModifiedBy>
  <cp:revision>20</cp:revision>
  <dcterms:created xsi:type="dcterms:W3CDTF">2017-12-04T17:07:33Z</dcterms:created>
  <dcterms:modified xsi:type="dcterms:W3CDTF">2018-01-29T19:09:58Z</dcterms:modified>
</cp:coreProperties>
</file>