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6858000" cy="9906000" type="A4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382" y="-9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38225"/>
            <a:ext cx="6643710" cy="2123369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Картотека</a:t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ru-RU" dirty="0" smtClean="0"/>
              <a:t> «Варежка»</a:t>
            </a:r>
            <a:br>
              <a:rPr lang="ru-RU" dirty="0" smtClean="0"/>
            </a:br>
            <a:r>
              <a:rPr lang="ru-RU" sz="3600" dirty="0" smtClean="0"/>
              <a:t>(</a:t>
            </a:r>
            <a:r>
              <a:rPr lang="ru-RU" sz="3600" dirty="0" err="1" smtClean="0"/>
              <a:t>потешки</a:t>
            </a:r>
            <a:r>
              <a:rPr lang="ru-RU" sz="3600" dirty="0" smtClean="0"/>
              <a:t> </a:t>
            </a:r>
            <a:r>
              <a:rPr lang="ru-RU" sz="3600" smtClean="0"/>
              <a:t>и стихи)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5" name="Picture 2" descr="C:\Users\R\Desktop\Новая папка\88452936.jp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46595">
            <a:off x="1542655" y="3258639"/>
            <a:ext cx="2363577" cy="6401355"/>
          </a:xfrm>
          <a:prstGeom prst="rect">
            <a:avLst/>
          </a:prstGeom>
          <a:noFill/>
        </p:spPr>
      </p:pic>
      <p:pic>
        <p:nvPicPr>
          <p:cNvPr id="6" name="Picture 2" descr="C:\Users\R\Desktop\Новая папка\mitten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4909" y="5862928"/>
            <a:ext cx="2728910" cy="29563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18" y="773877"/>
            <a:ext cx="6357982" cy="3550216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dirty="0" smtClean="0"/>
              <a:t>Подарила мне сестричка</a:t>
            </a:r>
            <a:br>
              <a:rPr lang="ru-RU" sz="3600" dirty="0" smtClean="0"/>
            </a:br>
            <a:r>
              <a:rPr lang="ru-RU" sz="3600" dirty="0" smtClean="0"/>
              <a:t>В день рожденья рукавички.</a:t>
            </a:r>
            <a:br>
              <a:rPr lang="ru-RU" sz="3600" dirty="0" smtClean="0"/>
            </a:br>
            <a:r>
              <a:rPr lang="ru-RU" sz="3600" dirty="0" smtClean="0"/>
              <a:t>Рады ручки: повезло.</a:t>
            </a:r>
            <a:br>
              <a:rPr lang="ru-RU" sz="3600" dirty="0" smtClean="0"/>
            </a:br>
            <a:r>
              <a:rPr lang="ru-RU" sz="3600" dirty="0" smtClean="0"/>
              <a:t>Им теперь в мороз тепло!</a:t>
            </a:r>
            <a:br>
              <a:rPr lang="ru-RU" sz="3600" dirty="0" smtClean="0"/>
            </a:br>
            <a:r>
              <a:rPr lang="ru-RU" sz="3600" dirty="0" smtClean="0"/>
              <a:t>                                   </a:t>
            </a:r>
            <a:r>
              <a:rPr lang="ru-RU" sz="3100" i="1" dirty="0" err="1" smtClean="0"/>
              <a:t>Огланова</a:t>
            </a:r>
            <a:r>
              <a:rPr lang="ru-RU" sz="3100" i="1" dirty="0" smtClean="0"/>
              <a:t> О.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70" name="Picture 2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2229360">
            <a:off x="1158543" y="4892464"/>
            <a:ext cx="4353396" cy="47161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85794" y="4488618"/>
            <a:ext cx="5429288" cy="54173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Как вязала бабушка</a:t>
            </a:r>
            <a:br>
              <a:rPr lang="ru-RU" sz="3200" dirty="0" smtClean="0"/>
            </a:br>
            <a:r>
              <a:rPr lang="ru-RU" sz="3200" dirty="0" smtClean="0"/>
              <a:t>Варежки Сереже,</a:t>
            </a:r>
            <a:br>
              <a:rPr lang="ru-RU" sz="3200" dirty="0" smtClean="0"/>
            </a:br>
            <a:r>
              <a:rPr lang="ru-RU" sz="3200" dirty="0" smtClean="0"/>
              <a:t>Чтоб играл он в ладушки</a:t>
            </a:r>
            <a:br>
              <a:rPr lang="ru-RU" sz="3200" dirty="0" smtClean="0"/>
            </a:br>
            <a:r>
              <a:rPr lang="ru-RU" sz="3200" dirty="0" smtClean="0"/>
              <a:t>С </a:t>
            </a:r>
            <a:r>
              <a:rPr lang="ru-RU" sz="3200" dirty="0" err="1" smtClean="0"/>
              <a:t>царапучим</a:t>
            </a:r>
            <a:r>
              <a:rPr lang="ru-RU" sz="3200" dirty="0" smtClean="0"/>
              <a:t> Гошей.</a:t>
            </a:r>
            <a:br>
              <a:rPr lang="ru-RU" sz="3200" dirty="0" smtClean="0"/>
            </a:br>
            <a:r>
              <a:rPr lang="ru-RU" sz="3200" dirty="0" smtClean="0"/>
              <a:t>Потому что Гоша</a:t>
            </a:r>
            <a:br>
              <a:rPr lang="ru-RU" sz="3200" dirty="0" smtClean="0"/>
            </a:br>
            <a:r>
              <a:rPr lang="ru-RU" sz="3200" dirty="0" smtClean="0"/>
              <a:t>Варежки не носит,</a:t>
            </a:r>
            <a:br>
              <a:rPr lang="ru-RU" sz="3200" dirty="0" smtClean="0"/>
            </a:br>
            <a:r>
              <a:rPr lang="ru-RU" sz="3200" dirty="0" smtClean="0"/>
              <a:t>Потому что Гоша –</a:t>
            </a:r>
            <a:br>
              <a:rPr lang="ru-RU" sz="3200" dirty="0" smtClean="0"/>
            </a:br>
            <a:r>
              <a:rPr lang="ru-RU" sz="3200" dirty="0" smtClean="0"/>
              <a:t>Львенок Рыжий Хвостик.</a:t>
            </a:r>
            <a:br>
              <a:rPr lang="ru-RU" sz="3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8194" name="Picture 2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1677491">
            <a:off x="792365" y="84448"/>
            <a:ext cx="4500570" cy="48756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R\Desktop\Новая папка\88452936.jpg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3211518">
            <a:off x="1235648" y="2160418"/>
            <a:ext cx="4487977" cy="8434825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396699"/>
            <a:ext cx="6858000" cy="378238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Подарю я бабушке</a:t>
            </a:r>
            <a:br>
              <a:rPr lang="ru-RU" sz="3600" dirty="0" smtClean="0"/>
            </a:br>
            <a:r>
              <a:rPr lang="ru-RU" sz="3600" dirty="0" err="1" smtClean="0"/>
              <a:t>Голубые</a:t>
            </a:r>
            <a:r>
              <a:rPr lang="ru-RU" sz="3600" dirty="0" smtClean="0"/>
              <a:t> варежки.</a:t>
            </a:r>
            <a:br>
              <a:rPr lang="ru-RU" sz="3600" dirty="0" smtClean="0"/>
            </a:br>
            <a:r>
              <a:rPr lang="ru-RU" sz="3600" dirty="0" smtClean="0"/>
              <a:t>Я из ниток шерстяных</a:t>
            </a:r>
            <a:br>
              <a:rPr lang="ru-RU" sz="3600" dirty="0" smtClean="0"/>
            </a:br>
            <a:r>
              <a:rPr lang="ru-RU" sz="3600" dirty="0" smtClean="0"/>
              <a:t>Десять дней вязала их,</a:t>
            </a:r>
            <a:br>
              <a:rPr lang="ru-RU" sz="3600" dirty="0" smtClean="0"/>
            </a:br>
            <a:r>
              <a:rPr lang="ru-RU" sz="3600" dirty="0" smtClean="0"/>
              <a:t>Пусть она их носит,</a:t>
            </a:r>
            <a:br>
              <a:rPr lang="ru-RU" sz="3600" dirty="0" smtClean="0"/>
            </a:br>
            <a:r>
              <a:rPr lang="ru-RU" sz="3600" dirty="0" smtClean="0"/>
              <a:t>Руки не морозит.</a:t>
            </a:r>
            <a:br>
              <a:rPr lang="ru-RU" sz="3600" dirty="0" smtClean="0"/>
            </a:br>
            <a:r>
              <a:rPr lang="ru-RU" sz="3600" dirty="0" smtClean="0">
                <a:solidFill>
                  <a:srgbClr val="002060"/>
                </a:solidFill>
              </a:rPr>
              <a:t>                                            </a:t>
            </a:r>
            <a:r>
              <a:rPr lang="ru-RU" sz="3600" i="1" dirty="0" err="1" smtClean="0">
                <a:solidFill>
                  <a:srgbClr val="002060"/>
                </a:solidFill>
              </a:rPr>
              <a:t>Кудлачев</a:t>
            </a:r>
            <a:r>
              <a:rPr lang="ru-RU" sz="3600" i="1" dirty="0" smtClean="0">
                <a:solidFill>
                  <a:srgbClr val="002060"/>
                </a:solidFill>
              </a:rPr>
              <a:t> </a:t>
            </a:r>
            <a:r>
              <a:rPr lang="ru-RU" sz="2700" i="1" dirty="0" smtClean="0">
                <a:solidFill>
                  <a:srgbClr val="002060"/>
                </a:solidFill>
              </a:rPr>
              <a:t>В.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6921"/>
            <a:ext cx="5500726" cy="3637385"/>
          </a:xfrm>
        </p:spPr>
        <p:txBody>
          <a:bodyPr>
            <a:noAutofit/>
          </a:bodyPr>
          <a:lstStyle/>
          <a:p>
            <a:r>
              <a:rPr lang="ru-RU" sz="3200" dirty="0" smtClean="0"/>
              <a:t>Ты меня морозами</a:t>
            </a:r>
            <a:br>
              <a:rPr lang="ru-RU" sz="3200" dirty="0" smtClean="0"/>
            </a:br>
            <a:r>
              <a:rPr lang="ru-RU" sz="3200" dirty="0" smtClean="0"/>
              <a:t>Не пугай, зима!</a:t>
            </a:r>
            <a:br>
              <a:rPr lang="ru-RU" sz="3200" dirty="0" smtClean="0"/>
            </a:br>
            <a:r>
              <a:rPr lang="ru-RU" sz="3200" dirty="0" smtClean="0"/>
              <a:t>Мне связала бабушка</a:t>
            </a:r>
            <a:br>
              <a:rPr lang="ru-RU" sz="3200" dirty="0" smtClean="0"/>
            </a:br>
            <a:r>
              <a:rPr lang="ru-RU" sz="3200" dirty="0" smtClean="0"/>
              <a:t>Варежки сама!</a:t>
            </a:r>
            <a:br>
              <a:rPr lang="ru-RU" sz="3200" dirty="0" smtClean="0"/>
            </a:br>
            <a:r>
              <a:rPr lang="ru-RU" sz="3200" dirty="0" smtClean="0"/>
              <a:t>Вышила на варежках</a:t>
            </a:r>
            <a:br>
              <a:rPr lang="ru-RU" sz="3200" dirty="0" smtClean="0"/>
            </a:br>
            <a:r>
              <a:rPr lang="ru-RU" sz="3200" dirty="0" smtClean="0"/>
              <a:t>Двух ушастых зайчиков.</a:t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10242" name="Picture 2" descr="C:\Users\R\Desktop\productvar_6469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74" y="4875609"/>
            <a:ext cx="3886214" cy="42100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84" y="386921"/>
            <a:ext cx="5357850" cy="2621522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Маленькая рукавичка,</a:t>
            </a:r>
            <a:br>
              <a:rPr lang="ru-RU" sz="3200" dirty="0" smtClean="0"/>
            </a:br>
            <a:r>
              <a:rPr lang="ru-RU" sz="3200" dirty="0" smtClean="0"/>
              <a:t>Моих пальчиков сестричка,</a:t>
            </a:r>
            <a:br>
              <a:rPr lang="ru-RU" sz="3200" dirty="0" smtClean="0"/>
            </a:br>
            <a:r>
              <a:rPr lang="ru-RU" sz="3200" dirty="0" smtClean="0"/>
              <a:t>На прогулку собирайся,</a:t>
            </a:r>
            <a:br>
              <a:rPr lang="ru-RU" sz="3200" dirty="0" smtClean="0"/>
            </a:br>
            <a:r>
              <a:rPr lang="ru-RU" sz="3200" dirty="0" smtClean="0"/>
              <a:t>На ручонку одевайся.</a:t>
            </a:r>
            <a:endParaRPr lang="ru-RU" sz="3200" dirty="0"/>
          </a:p>
        </p:txBody>
      </p:sp>
      <p:pic>
        <p:nvPicPr>
          <p:cNvPr id="1027" name="Picture 3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8" y="4643435"/>
            <a:ext cx="4143404" cy="4488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04" y="541704"/>
            <a:ext cx="6429396" cy="5107817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dirty="0" smtClean="0"/>
              <a:t>Поделился шёрсткой</a:t>
            </a:r>
            <a:br>
              <a:rPr lang="ru-RU" sz="3600" dirty="0" smtClean="0"/>
            </a:br>
            <a:r>
              <a:rPr lang="ru-RU" sz="3600" dirty="0" smtClean="0"/>
              <a:t>Пудель после стрижки</a:t>
            </a:r>
            <a:br>
              <a:rPr lang="ru-RU" sz="3600" dirty="0" smtClean="0"/>
            </a:br>
            <a:r>
              <a:rPr lang="ru-RU" sz="3600" dirty="0" smtClean="0"/>
              <a:t>И связали варежки</a:t>
            </a:r>
            <a:br>
              <a:rPr lang="ru-RU" sz="3600" dirty="0" smtClean="0"/>
            </a:br>
            <a:r>
              <a:rPr lang="ru-RU" sz="3600" dirty="0" smtClean="0"/>
              <a:t>Одному мальчишке.</a:t>
            </a:r>
            <a:br>
              <a:rPr lang="ru-RU" sz="3600" dirty="0" smtClean="0"/>
            </a:br>
            <a:r>
              <a:rPr lang="ru-RU" sz="3600" dirty="0" smtClean="0"/>
              <a:t>Каждую он гладит</a:t>
            </a:r>
            <a:br>
              <a:rPr lang="ru-RU" sz="3600" dirty="0" smtClean="0"/>
            </a:br>
            <a:r>
              <a:rPr lang="ru-RU" sz="3600" dirty="0" smtClean="0"/>
              <a:t>По кудрявой спинке</a:t>
            </a:r>
            <a:br>
              <a:rPr lang="ru-RU" sz="3600" dirty="0" smtClean="0"/>
            </a:br>
            <a:r>
              <a:rPr lang="ru-RU" sz="3600" dirty="0" smtClean="0"/>
              <a:t>И гулять выводит</a:t>
            </a:r>
            <a:br>
              <a:rPr lang="ru-RU" sz="3600" dirty="0" smtClean="0"/>
            </a:br>
            <a:r>
              <a:rPr lang="ru-RU" sz="3600" dirty="0" smtClean="0"/>
              <a:t>Только на резинке.</a:t>
            </a:r>
            <a:br>
              <a:rPr lang="ru-RU" sz="3600" dirty="0" smtClean="0"/>
            </a:br>
            <a:r>
              <a:rPr lang="ru-RU" sz="3600" dirty="0" smtClean="0">
                <a:solidFill>
                  <a:srgbClr val="0070C0"/>
                </a:solidFill>
              </a:rPr>
              <a:t>                                </a:t>
            </a:r>
            <a:r>
              <a:rPr lang="ru-RU" sz="3100" i="1" dirty="0" err="1" smtClean="0">
                <a:solidFill>
                  <a:srgbClr val="0070C0"/>
                </a:solidFill>
              </a:rPr>
              <a:t>Симбирская</a:t>
            </a:r>
            <a:r>
              <a:rPr lang="ru-RU" sz="3100" i="1" dirty="0" smtClean="0">
                <a:solidFill>
                  <a:srgbClr val="0070C0"/>
                </a:solidFill>
              </a:rPr>
              <a:t> Ю.</a:t>
            </a:r>
            <a:r>
              <a:rPr lang="ru-RU" sz="3600" dirty="0" smtClean="0">
                <a:solidFill>
                  <a:srgbClr val="0070C0"/>
                </a:solidFill>
              </a:rPr>
              <a:t/>
            </a:r>
            <a:br>
              <a:rPr lang="ru-RU" sz="3600" dirty="0" smtClean="0">
                <a:solidFill>
                  <a:srgbClr val="0070C0"/>
                </a:solidFill>
              </a:rPr>
            </a:br>
            <a:endParaRPr lang="ru-RU" sz="3600" dirty="0">
              <a:solidFill>
                <a:srgbClr val="0070C0"/>
              </a:solidFill>
            </a:endParaRPr>
          </a:p>
        </p:txBody>
      </p:sp>
      <p:pic>
        <p:nvPicPr>
          <p:cNvPr id="2050" name="Picture 2" descr="C:\Users\R\Desktop\Новая папка\Варежки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50" y="5417347"/>
            <a:ext cx="3500462" cy="3792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56" y="1470397"/>
            <a:ext cx="5500726" cy="184761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Чтобы ручки защитить</a:t>
            </a:r>
            <a:br>
              <a:rPr lang="ru-RU" sz="3600" dirty="0" smtClean="0"/>
            </a:br>
            <a:r>
              <a:rPr lang="ru-RU" sz="3600" dirty="0" smtClean="0"/>
              <a:t>Нужно варежки носить.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3074" name="Picture 2" descr="C:\Users\R\Desktop\Новая папка\Варежки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1544474">
            <a:off x="1788650" y="4568996"/>
            <a:ext cx="3427493" cy="37131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964626">
            <a:off x="1458819" y="5759502"/>
            <a:ext cx="3857628" cy="4179097"/>
          </a:xfrm>
          <a:prstGeom prst="rect">
            <a:avLst/>
          </a:prstGeom>
          <a:noFill/>
        </p:spPr>
      </p:pic>
      <p:sp>
        <p:nvSpPr>
          <p:cNvPr id="6" name="Содержимое 2"/>
          <p:cNvSpPr>
            <a:spLocks noGrp="1"/>
          </p:cNvSpPr>
          <p:nvPr>
            <p:ph sz="half" idx="1"/>
          </p:nvPr>
        </p:nvSpPr>
        <p:spPr>
          <a:xfrm>
            <a:off x="285728" y="0"/>
            <a:ext cx="6572272" cy="73640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 </a:t>
            </a:r>
          </a:p>
          <a:p>
            <a:pPr algn="ctr">
              <a:buNone/>
            </a:pPr>
            <a:r>
              <a:rPr lang="ru-RU" sz="3200" dirty="0" smtClean="0"/>
              <a:t>      Бабу снежную лепила</a:t>
            </a:r>
            <a:br>
              <a:rPr lang="ru-RU" sz="3200" dirty="0" smtClean="0"/>
            </a:br>
            <a:r>
              <a:rPr lang="ru-RU" sz="3200" dirty="0" smtClean="0"/>
              <a:t>Света в садике сама,</a:t>
            </a:r>
            <a:br>
              <a:rPr lang="ru-RU" sz="3200" dirty="0" smtClean="0"/>
            </a:br>
            <a:r>
              <a:rPr lang="ru-RU" sz="3200" dirty="0" smtClean="0"/>
              <a:t>Только пальчики застыли,</a:t>
            </a:r>
            <a:br>
              <a:rPr lang="ru-RU" sz="3200" dirty="0" smtClean="0"/>
            </a:br>
            <a:r>
              <a:rPr lang="ru-RU" sz="3200" dirty="0" smtClean="0"/>
              <a:t>Заморозила зима.</a:t>
            </a:r>
            <a:br>
              <a:rPr lang="ru-RU" sz="3200" dirty="0" smtClean="0"/>
            </a:br>
            <a:r>
              <a:rPr lang="ru-RU" sz="3200" dirty="0" smtClean="0"/>
              <a:t>Подошел Андрей к сестричке,</a:t>
            </a:r>
            <a:br>
              <a:rPr lang="ru-RU" sz="3200" dirty="0" smtClean="0"/>
            </a:br>
            <a:r>
              <a:rPr lang="ru-RU" sz="3200" dirty="0" smtClean="0"/>
              <a:t>Говорит серьёзно ей:</a:t>
            </a:r>
            <a:br>
              <a:rPr lang="ru-RU" sz="3200" dirty="0" smtClean="0"/>
            </a:br>
            <a:r>
              <a:rPr lang="ru-RU" sz="3200" dirty="0" smtClean="0"/>
              <a:t>- Как наденешь рукавички,</a:t>
            </a:r>
            <a:br>
              <a:rPr lang="ru-RU" sz="3200" dirty="0" smtClean="0"/>
            </a:br>
            <a:r>
              <a:rPr lang="ru-RU" sz="3200" dirty="0" smtClean="0"/>
              <a:t>Будет пальчикам теплей.</a:t>
            </a:r>
            <a:br>
              <a:rPr lang="ru-RU" sz="3200" dirty="0" smtClean="0"/>
            </a:br>
            <a:r>
              <a:rPr lang="ru-RU" sz="3200" dirty="0" smtClean="0"/>
              <a:t>Света варежки надела,</a:t>
            </a:r>
            <a:br>
              <a:rPr lang="ru-RU" sz="3200" dirty="0" smtClean="0"/>
            </a:br>
            <a:r>
              <a:rPr lang="ru-RU" sz="3200" dirty="0" smtClean="0"/>
              <a:t>Это сразу помогло:</a:t>
            </a:r>
            <a:br>
              <a:rPr lang="ru-RU" sz="3200" dirty="0" smtClean="0"/>
            </a:br>
            <a:r>
              <a:rPr lang="ru-RU" sz="3200" dirty="0" smtClean="0"/>
              <a:t>Ручки Светины согрелись</a:t>
            </a:r>
            <a:br>
              <a:rPr lang="ru-RU" sz="3200" dirty="0" smtClean="0"/>
            </a:br>
            <a:r>
              <a:rPr lang="ru-RU" sz="3200" dirty="0" smtClean="0"/>
              <a:t>Стало пальчикам тепло.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386921"/>
            <a:ext cx="6572272" cy="6733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    Маша варежку надела:</a:t>
            </a:r>
            <a:br>
              <a:rPr lang="ru-RU" sz="3200" dirty="0" smtClean="0"/>
            </a:br>
            <a:r>
              <a:rPr lang="ru-RU" sz="3200" dirty="0" smtClean="0"/>
              <a:t>- Ой, куда я пальчик дела?</a:t>
            </a:r>
            <a:br>
              <a:rPr lang="ru-RU" sz="3200" dirty="0" smtClean="0"/>
            </a:br>
            <a:r>
              <a:rPr lang="ru-RU" sz="3200" dirty="0" smtClean="0"/>
              <a:t>Нету пальчика, пропал,</a:t>
            </a:r>
            <a:br>
              <a:rPr lang="ru-RU" sz="3200" dirty="0" smtClean="0"/>
            </a:br>
            <a:r>
              <a:rPr lang="ru-RU" sz="3200" dirty="0" smtClean="0"/>
              <a:t>В свой домишко не попал!</a:t>
            </a:r>
            <a:br>
              <a:rPr lang="ru-RU" sz="3200" dirty="0" smtClean="0"/>
            </a:br>
            <a:r>
              <a:rPr lang="ru-RU" sz="3200" dirty="0" smtClean="0"/>
              <a:t>Маша варежку сняла.</a:t>
            </a:r>
            <a:br>
              <a:rPr lang="ru-RU" sz="3200" dirty="0" smtClean="0"/>
            </a:br>
            <a:r>
              <a:rPr lang="ru-RU" sz="3200" dirty="0" smtClean="0"/>
              <a:t>- Поглядите-ка, нашла!</a:t>
            </a:r>
            <a:br>
              <a:rPr lang="ru-RU" sz="3200" dirty="0" smtClean="0"/>
            </a:br>
            <a:r>
              <a:rPr lang="ru-RU" sz="3200" dirty="0" smtClean="0"/>
              <a:t>Ищешь, ищешь, и найдёшь!</a:t>
            </a:r>
            <a:br>
              <a:rPr lang="ru-RU" sz="3200" dirty="0" smtClean="0"/>
            </a:br>
            <a:r>
              <a:rPr lang="ru-RU" sz="3200" dirty="0" smtClean="0"/>
              <a:t>Здравствуй, пальчик!</a:t>
            </a:r>
            <a:br>
              <a:rPr lang="ru-RU" sz="3200" dirty="0" smtClean="0"/>
            </a:br>
            <a:r>
              <a:rPr lang="ru-RU" sz="3200" dirty="0" smtClean="0"/>
              <a:t>Как живёшь?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5122" name="Picture 2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1714230">
            <a:off x="1869226" y="4578893"/>
            <a:ext cx="4475454" cy="48484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2621522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200" dirty="0" smtClean="0"/>
              <a:t>Чтобы ручки не замерзли</a:t>
            </a:r>
            <a:br>
              <a:rPr lang="ru-RU" sz="3200" dirty="0" smtClean="0"/>
            </a:br>
            <a:r>
              <a:rPr lang="ru-RU" sz="3200" dirty="0" smtClean="0"/>
              <a:t>Надо варежки надеть.</a:t>
            </a:r>
            <a:br>
              <a:rPr lang="ru-RU" sz="3200" dirty="0" smtClean="0"/>
            </a:br>
            <a:r>
              <a:rPr lang="ru-RU" sz="3200" dirty="0" smtClean="0"/>
              <a:t>И тогда мороз не страшен!</a:t>
            </a:r>
            <a:br>
              <a:rPr lang="ru-RU" sz="3200" dirty="0" smtClean="0"/>
            </a:br>
            <a:r>
              <a:rPr lang="ru-RU" sz="3200" dirty="0" smtClean="0"/>
              <a:t>Они ручки будут греть.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6146" name="Picture 2" descr="C:\Users\R\Desktop\Новая папка\88452936.jpg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20453930">
            <a:off x="1367922" y="2055441"/>
            <a:ext cx="3643338" cy="7829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00174" y="464313"/>
            <a:ext cx="5072098" cy="3095646"/>
          </a:xfrm>
        </p:spPr>
        <p:txBody>
          <a:bodyPr>
            <a:noAutofit/>
          </a:bodyPr>
          <a:lstStyle/>
          <a:p>
            <a:r>
              <a:rPr lang="ru-RU" sz="3200" dirty="0" smtClean="0"/>
              <a:t> Бежит серенький </a:t>
            </a:r>
            <a:r>
              <a:rPr lang="ru-RU" sz="3200" dirty="0" err="1" smtClean="0"/>
              <a:t>коток</a:t>
            </a:r>
            <a:r>
              <a:rPr lang="ru-RU" sz="3200" dirty="0" smtClean="0"/>
              <a:t>,</a:t>
            </a:r>
            <a:br>
              <a:rPr lang="ru-RU" sz="3200" dirty="0" smtClean="0"/>
            </a:br>
            <a:r>
              <a:rPr lang="ru-RU" sz="3200" dirty="0" smtClean="0"/>
              <a:t>Заморозил коготок.</a:t>
            </a:r>
            <a:br>
              <a:rPr lang="ru-RU" sz="3200" dirty="0" smtClean="0"/>
            </a:br>
            <a:r>
              <a:rPr lang="ru-RU" sz="3200" dirty="0" smtClean="0"/>
              <a:t>Не ходи, кот, босиком,</a:t>
            </a:r>
            <a:br>
              <a:rPr lang="ru-RU" sz="3200" dirty="0" smtClean="0"/>
            </a:br>
            <a:r>
              <a:rPr lang="ru-RU" sz="3200" dirty="0" smtClean="0"/>
              <a:t>Ходи в валенках,</a:t>
            </a:r>
            <a:br>
              <a:rPr lang="ru-RU" sz="3200" dirty="0" smtClean="0"/>
            </a:br>
            <a:r>
              <a:rPr lang="ru-RU" sz="3200" dirty="0" smtClean="0"/>
              <a:t>В теплых варежках.</a:t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9218" name="Picture 2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604" y="4333871"/>
            <a:ext cx="4514860" cy="4891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2621522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dirty="0" smtClean="0"/>
              <a:t>Чтобы ручки не замерзли</a:t>
            </a:r>
            <a:br>
              <a:rPr lang="ru-RU" sz="3600" dirty="0" smtClean="0"/>
            </a:br>
            <a:r>
              <a:rPr lang="ru-RU" sz="3600" dirty="0" smtClean="0"/>
              <a:t>Варежки надену я.</a:t>
            </a:r>
            <a:br>
              <a:rPr lang="ru-RU" sz="3600" dirty="0" smtClean="0"/>
            </a:br>
            <a:r>
              <a:rPr lang="ru-RU" sz="3600" dirty="0" smtClean="0"/>
              <a:t>Пусть у ручек будет домик.</a:t>
            </a:r>
            <a:br>
              <a:rPr lang="ru-RU" sz="3600" dirty="0" smtClean="0"/>
            </a:br>
            <a:r>
              <a:rPr lang="ru-RU" sz="3600" dirty="0" smtClean="0"/>
              <a:t>Ручки варежкам – друзья!</a:t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7170" name="Picture 2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1145582">
            <a:off x="1175988" y="3363541"/>
            <a:ext cx="4443422" cy="48137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R\Desktop\Новая папка\88452936.jpg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19745991">
            <a:off x="912574" y="2858331"/>
            <a:ext cx="3983561" cy="7380357"/>
          </a:xfrm>
          <a:prstGeom prst="rect">
            <a:avLst/>
          </a:prstGeom>
          <a:noFill/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285728" y="386921"/>
            <a:ext cx="6572272" cy="63460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Ох уж эти рукавички -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Непослушные сестрички!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Пропадают постоянно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 батареи, из кармана,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Только выпустишь из рук -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Исчезают как-то, вдруг!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 хватаю их за спинки -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Пришиваю их к резинке!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Доигрались, рукавички,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Непослушные сестрички -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Шерстяные, вязанные?!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 теперь наказанные!</a:t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56" y="851268"/>
            <a:ext cx="5643602" cy="3095647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dirty="0" smtClean="0"/>
              <a:t>А вот это — варежки</a:t>
            </a:r>
            <a:br>
              <a:rPr lang="ru-RU" sz="3600" dirty="0" smtClean="0"/>
            </a:br>
            <a:r>
              <a:rPr lang="ru-RU" sz="3600" dirty="0" smtClean="0"/>
              <a:t>Для тебя и Ванюшки.</a:t>
            </a:r>
            <a:br>
              <a:rPr lang="ru-RU" sz="3600" dirty="0" smtClean="0"/>
            </a:br>
            <a:r>
              <a:rPr lang="ru-RU" sz="3600" dirty="0" smtClean="0"/>
              <a:t>Носят варежки зимой,</a:t>
            </a:r>
            <a:br>
              <a:rPr lang="ru-RU" sz="3600" dirty="0" smtClean="0"/>
            </a:br>
            <a:r>
              <a:rPr lang="ru-RU" sz="3600" dirty="0" smtClean="0"/>
              <a:t>Когда ветер ледяной.                                            </a:t>
            </a:r>
            <a:r>
              <a:rPr lang="ru-RU" sz="3100" i="1" dirty="0" err="1" smtClean="0">
                <a:solidFill>
                  <a:srgbClr val="002060"/>
                </a:solidFill>
              </a:rPr>
              <a:t>Капутикян</a:t>
            </a:r>
            <a:r>
              <a:rPr lang="ru-RU" sz="3100" i="1" dirty="0" smtClean="0">
                <a:solidFill>
                  <a:srgbClr val="002060"/>
                </a:solidFill>
              </a:rPr>
              <a:t> С.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8" y="5185174"/>
            <a:ext cx="4000504" cy="43338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42" y="232139"/>
            <a:ext cx="6072230" cy="3405211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dirty="0" smtClean="0"/>
              <a:t>Я надену рукавички -</a:t>
            </a:r>
            <a:br>
              <a:rPr lang="ru-RU" sz="3600" dirty="0" smtClean="0"/>
            </a:br>
            <a:r>
              <a:rPr lang="ru-RU" sz="3600" dirty="0" smtClean="0"/>
              <a:t>Две весёлые сестрички...</a:t>
            </a:r>
            <a:br>
              <a:rPr lang="ru-RU" sz="3600" dirty="0" smtClean="0"/>
            </a:br>
            <a:r>
              <a:rPr lang="ru-RU" sz="3600" dirty="0" smtClean="0"/>
              <a:t>Буду хлопать я в ладоши,</a:t>
            </a:r>
            <a:br>
              <a:rPr lang="ru-RU" sz="3600" dirty="0" smtClean="0"/>
            </a:br>
            <a:r>
              <a:rPr lang="ru-RU" sz="3600" dirty="0" smtClean="0"/>
              <a:t>День морозный и хороший!</a:t>
            </a:r>
            <a:br>
              <a:rPr lang="ru-RU" sz="3600" dirty="0" smtClean="0"/>
            </a:br>
            <a:r>
              <a:rPr lang="ru-RU" sz="3600" dirty="0" smtClean="0"/>
              <a:t>                                       </a:t>
            </a:r>
            <a:r>
              <a:rPr lang="ru-RU" sz="3100" i="1" dirty="0" err="1" smtClean="0">
                <a:solidFill>
                  <a:srgbClr val="002060"/>
                </a:solidFill>
              </a:rPr>
              <a:t>Пригоцкая</a:t>
            </a:r>
            <a:r>
              <a:rPr lang="ru-RU" sz="3100" i="1" dirty="0" smtClean="0">
                <a:solidFill>
                  <a:srgbClr val="002060"/>
                </a:solidFill>
              </a:rPr>
              <a:t> С.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3074" name="Picture 2" descr="C:\Users\R\Desktop\Новая папка\88452936.jpg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966663">
            <a:off x="1796715" y="2095192"/>
            <a:ext cx="3643313" cy="7893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56" y="619095"/>
            <a:ext cx="6286544" cy="3173038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dirty="0" smtClean="0"/>
              <a:t>Маленькая рукавичка,</a:t>
            </a:r>
            <a:br>
              <a:rPr lang="ru-RU" sz="3600" dirty="0" smtClean="0"/>
            </a:br>
            <a:r>
              <a:rPr lang="ru-RU" sz="3600" dirty="0" smtClean="0"/>
              <a:t>Моих пальчиков сестричка,</a:t>
            </a:r>
            <a:br>
              <a:rPr lang="ru-RU" sz="3600" dirty="0" smtClean="0"/>
            </a:br>
            <a:r>
              <a:rPr lang="ru-RU" sz="3600" dirty="0" smtClean="0"/>
              <a:t>На прогулку собирайся,</a:t>
            </a:r>
            <a:br>
              <a:rPr lang="ru-RU" sz="3600" dirty="0" smtClean="0"/>
            </a:br>
            <a:r>
              <a:rPr lang="ru-RU" sz="3600" dirty="0" smtClean="0"/>
              <a:t>На ручонку одевайся.</a:t>
            </a:r>
            <a:br>
              <a:rPr lang="ru-RU" sz="3600" dirty="0" smtClean="0"/>
            </a:br>
            <a:r>
              <a:rPr lang="ru-RU" sz="3600" dirty="0" smtClean="0"/>
              <a:t>                                         </a:t>
            </a:r>
            <a:r>
              <a:rPr lang="ru-RU" sz="3100" i="1" dirty="0" err="1" smtClean="0">
                <a:solidFill>
                  <a:srgbClr val="002060"/>
                </a:solidFill>
              </a:rPr>
              <a:t>Чупурова</a:t>
            </a:r>
            <a:r>
              <a:rPr lang="ru-RU" sz="3100" i="1" dirty="0" smtClean="0">
                <a:solidFill>
                  <a:srgbClr val="002060"/>
                </a:solidFill>
              </a:rPr>
              <a:t> Н</a:t>
            </a:r>
            <a:r>
              <a:rPr lang="ru-RU" sz="3100" i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Picture 2" descr="C:\Users\R\Desktop\Новая папка\88452936.jpg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20096042">
            <a:off x="1229298" y="2022704"/>
            <a:ext cx="3140131" cy="85045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R\Desktop\Новая папка\88452936.jpg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 rot="966663">
            <a:off x="2293301" y="798361"/>
            <a:ext cx="3439248" cy="931463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6858000" cy="3327820"/>
          </a:xfrm>
        </p:spPr>
        <p:txBody>
          <a:bodyPr>
            <a:normAutofit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000" dirty="0" smtClean="0"/>
              <a:t>В варежках будет тепло и прелестно.</a:t>
            </a:r>
            <a:br>
              <a:rPr lang="ru-RU" sz="3000" dirty="0" smtClean="0"/>
            </a:br>
            <a:r>
              <a:rPr lang="ru-RU" sz="3000" dirty="0" smtClean="0"/>
              <a:t>И сей ладошке просторно, не тесно.</a:t>
            </a:r>
            <a:br>
              <a:rPr lang="ru-RU" sz="3000" dirty="0" smtClean="0"/>
            </a:br>
            <a:r>
              <a:rPr lang="ru-RU" sz="3000" dirty="0" smtClean="0"/>
              <a:t>Пошевелить может пальцами всяк.</a:t>
            </a:r>
            <a:br>
              <a:rPr lang="ru-RU" sz="3000" dirty="0" smtClean="0"/>
            </a:br>
            <a:r>
              <a:rPr lang="ru-RU" sz="3000" dirty="0" smtClean="0"/>
              <a:t>Если их сжать, выйдет классный кулак.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90" y="0"/>
            <a:ext cx="6643710" cy="3792133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dirty="0" smtClean="0"/>
              <a:t>Чтобы ручки защитить</a:t>
            </a:r>
            <a:br>
              <a:rPr lang="ru-RU" sz="3600" dirty="0" smtClean="0"/>
            </a:br>
            <a:r>
              <a:rPr lang="ru-RU" sz="3600" dirty="0" smtClean="0"/>
              <a:t>Нужно варежки носить.</a:t>
            </a:r>
            <a:br>
              <a:rPr lang="ru-RU" sz="3600" dirty="0" smtClean="0"/>
            </a:br>
            <a:r>
              <a:rPr lang="ru-RU" sz="3600" dirty="0" smtClean="0"/>
              <a:t>Рукавицы сберегут маникюр и кожу</a:t>
            </a:r>
            <a:br>
              <a:rPr lang="ru-RU" sz="3600" dirty="0" smtClean="0"/>
            </a:br>
            <a:r>
              <a:rPr lang="ru-RU" sz="3600" dirty="0" smtClean="0"/>
              <a:t>И от грязи защитят рукавицы тоже.</a:t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5122" name="Picture 2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19521771">
            <a:off x="1415542" y="4010011"/>
            <a:ext cx="4315844" cy="46754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96699"/>
            <a:ext cx="6858000" cy="4324127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dirty="0" smtClean="0"/>
              <a:t>В окна стучится холодная вьюга,</a:t>
            </a:r>
            <a:br>
              <a:rPr lang="ru-RU" sz="3600" dirty="0" smtClean="0"/>
            </a:br>
            <a:r>
              <a:rPr lang="ru-RU" sz="3600" dirty="0" smtClean="0"/>
              <a:t>Бабушка варежки вяжет для внука.</a:t>
            </a:r>
            <a:br>
              <a:rPr lang="ru-RU" sz="3600" dirty="0" smtClean="0"/>
            </a:br>
            <a:r>
              <a:rPr lang="ru-RU" sz="3600" dirty="0" smtClean="0"/>
              <a:t>Тёплые, добрые руки у бабушки,</a:t>
            </a:r>
            <a:br>
              <a:rPr lang="ru-RU" sz="3600" dirty="0" smtClean="0"/>
            </a:br>
            <a:r>
              <a:rPr lang="ru-RU" sz="3600" dirty="0" smtClean="0"/>
              <a:t>Добрые, тёплые выйдут и варежки.</a:t>
            </a:r>
            <a:br>
              <a:rPr lang="ru-RU" sz="3600" dirty="0" smtClean="0"/>
            </a:br>
            <a:r>
              <a:rPr lang="ru-RU" sz="3600" dirty="0" smtClean="0"/>
              <a:t>Выбежит утром на улицу внук</a:t>
            </a:r>
            <a:br>
              <a:rPr lang="ru-RU" sz="3600" dirty="0" smtClean="0"/>
            </a:br>
            <a:r>
              <a:rPr lang="ru-RU" sz="3600" dirty="0" smtClean="0"/>
              <a:t>И ощутит теплоту её рук.</a:t>
            </a:r>
            <a:br>
              <a:rPr lang="ru-RU" sz="3600" dirty="0" smtClean="0"/>
            </a:br>
            <a:r>
              <a:rPr lang="ru-RU" sz="3600" dirty="0" smtClean="0"/>
              <a:t>                                   </a:t>
            </a:r>
            <a:r>
              <a:rPr lang="ru-RU" sz="3100" i="1" dirty="0" smtClean="0"/>
              <a:t>Красильников 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Picture 2" descr="C:\Users\R\Desktop\Новая папка\mitten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 rot="20239516">
            <a:off x="946310" y="4546554"/>
            <a:ext cx="4286600" cy="46438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74" y="0"/>
            <a:ext cx="5357826" cy="3559994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200" dirty="0" smtClean="0"/>
              <a:t>Мамы, папы и ребятки</a:t>
            </a:r>
            <a:br>
              <a:rPr lang="ru-RU" sz="3200" dirty="0" smtClean="0"/>
            </a:br>
            <a:r>
              <a:rPr lang="ru-RU" sz="3200" dirty="0" smtClean="0"/>
              <a:t>Носят осенью перчатки,</a:t>
            </a:r>
            <a:br>
              <a:rPr lang="ru-RU" sz="3200" dirty="0" smtClean="0"/>
            </a:br>
            <a:r>
              <a:rPr lang="ru-RU" sz="3200" dirty="0" smtClean="0"/>
              <a:t>Чтобы пальчики не стыли,</a:t>
            </a:r>
            <a:br>
              <a:rPr lang="ru-RU" sz="3200" dirty="0" smtClean="0"/>
            </a:br>
            <a:r>
              <a:rPr lang="ru-RU" sz="3200" dirty="0" smtClean="0"/>
              <a:t>Ручки тепленькими были.</a:t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6146" name="Picture 2" descr="C:\Users\R\Desktop\180950198_w640_h640_productvar_5249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50" y="4720826"/>
            <a:ext cx="3871918" cy="419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28</Words>
  <PresentationFormat>Лист A4 (210x297 мм)</PresentationFormat>
  <Paragraphs>22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Картотека   «Варежка» (потешки и стихи) </vt:lpstr>
      <vt:lpstr> Бежит серенький коток, Заморозил коготок. Не ходи, кот, босиком, Ходи в валенках, В теплых варежках. </vt:lpstr>
      <vt:lpstr>    А вот это — варежки Для тебя и Ванюшки. Носят варежки зимой, Когда ветер ледяной.                                            Капутикян С.  </vt:lpstr>
      <vt:lpstr> Я надену рукавички - Две весёлые сестрички... Буду хлопать я в ладоши, День морозный и хороший!                                        Пригоцкая С. </vt:lpstr>
      <vt:lpstr> Маленькая рукавичка, Моих пальчиков сестричка, На прогулку собирайся, На ручонку одевайся.                                          Чупурова Н. </vt:lpstr>
      <vt:lpstr> В варежках будет тепло и прелестно. И сей ладошке просторно, не тесно. Пошевелить может пальцами всяк. Если их сжать, выйдет классный кулак. </vt:lpstr>
      <vt:lpstr> Чтобы ручки защитить Нужно варежки носить. Рукавицы сберегут маникюр и кожу И от грязи защитят рукавицы тоже. </vt:lpstr>
      <vt:lpstr> В окна стучится холодная вьюга, Бабушка варежки вяжет для внука. Тёплые, добрые руки у бабушки, Добрые, тёплые выйдут и варежки. Выбежит утром на улицу внук И ощутит теплоту её рук.                                    Красильников Н. </vt:lpstr>
      <vt:lpstr> Мамы, папы и ребятки Носят осенью перчатки, Чтобы пальчики не стыли, Ручки тепленькими были. </vt:lpstr>
      <vt:lpstr> Подарила мне сестричка В день рожденья рукавички. Рады ручки: повезло. Им теперь в мороз тепло!                                    Огланова О. </vt:lpstr>
      <vt:lpstr>Слайд 11</vt:lpstr>
      <vt:lpstr>  Подарю я бабушке Голубые варежки. Я из ниток шерстяных Десять дней вязала их, Пусть она их носит, Руки не морозит.                                             Кудлачев В.  </vt:lpstr>
      <vt:lpstr>Ты меня морозами Не пугай, зима! Мне связала бабушка Варежки сама! Вышила на варежках Двух ушастых зайчиков. </vt:lpstr>
      <vt:lpstr>Маленькая рукавичка, Моих пальчиков сестричка, На прогулку собирайся, На ручонку одевайся.</vt:lpstr>
      <vt:lpstr> Поделился шёрсткой Пудель после стрижки И связали варежки Одному мальчишке. Каждую он гладит По кудрявой спинке И гулять выводит Только на резинке.                                 Симбирская Ю. </vt:lpstr>
      <vt:lpstr> Чтобы ручки защитить Нужно варежки носить.  </vt:lpstr>
      <vt:lpstr>Слайд 17</vt:lpstr>
      <vt:lpstr>Слайд 18</vt:lpstr>
      <vt:lpstr> Чтобы ручки не замерзли Надо варежки надеть. И тогда мороз не страшен! Они ручки будут греть. </vt:lpstr>
      <vt:lpstr> Чтобы ручки не замерзли Варежки надену я. Пусть у ручек будет домик. Ручки варежкам – друзья! 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Бежит серенький коток, Заморозил коготок. Не ходи, кот, босиком, Ходи в валенках, В теплых варежках. </dc:title>
  <dc:creator>R</dc:creator>
  <cp:lastModifiedBy>R</cp:lastModifiedBy>
  <cp:revision>15</cp:revision>
  <dcterms:created xsi:type="dcterms:W3CDTF">2017-12-07T04:00:51Z</dcterms:created>
  <dcterms:modified xsi:type="dcterms:W3CDTF">2017-12-11T18:02:30Z</dcterms:modified>
</cp:coreProperties>
</file>