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308" r:id="rId3"/>
    <p:sldId id="309" r:id="rId4"/>
    <p:sldId id="287" r:id="rId5"/>
    <p:sldId id="266" r:id="rId6"/>
    <p:sldId id="291" r:id="rId7"/>
    <p:sldId id="269" r:id="rId8"/>
    <p:sldId id="313" r:id="rId9"/>
    <p:sldId id="311" r:id="rId10"/>
    <p:sldId id="314" r:id="rId11"/>
    <p:sldId id="271" r:id="rId12"/>
    <p:sldId id="316" r:id="rId13"/>
    <p:sldId id="275" r:id="rId14"/>
    <p:sldId id="31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66FF99"/>
    <a:srgbClr val="FF66FF"/>
    <a:srgbClr val="FFCC00"/>
    <a:srgbClr val="E455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5" d="100"/>
          <a:sy n="65" d="100"/>
        </p:scale>
        <p:origin x="-153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4AEE-58AA-4B03-BB18-B5F633423B56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E5D4-0C15-485D-B404-F944252D9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CA6D-A92B-4C65-AC90-5BE665E3D0B6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8EEC-6A78-4971-AA5D-31032A036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B129-3933-495B-AF4B-3C8B4440712F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CB3D-A0BD-432B-87BE-09DF6351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98CF-D6C6-4BFA-A7A7-70980ABA97FA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56DB-3D55-4A9E-93C1-2668CE73D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7656-D9EC-4843-BD3D-12EB2498FB7E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0770-C9D0-469E-A223-8C92A94D9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6482-256F-4E73-B27A-4CE820F47179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BB34-6A0C-4ED9-8B67-60DAC1E9C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DFF84-FF3B-4630-88E0-4F66DE82E8C1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064F-EF7A-4DC9-9AE7-D05E860C1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2E28-0928-4930-B874-B7D6F4A9C568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066F-85F9-4F3C-AAB2-E6733D50A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C8D0-AFE3-4B50-84E9-C3C04B2DDC65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DC62-DB81-4B82-BDF6-C953ED14B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10D8-4E4D-498C-83C6-CBD098A152A7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129C-3911-4CCA-B585-FB4FDE990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17E1-8384-4B58-9A31-2804AE79FE5A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DCC22-4073-4458-91CE-54BF59EE3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BEF12E2-EABF-44CD-AB92-7ACAE13DE6EB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F95CCB4-4F7E-4FA0-BD93-04141E822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1296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Калининград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228536"/>
            <a:ext cx="3456056" cy="2720744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800" dirty="0" smtClean="0"/>
              <a:t>Подготовил Абрамов Михаил</a:t>
            </a:r>
          </a:p>
          <a:p>
            <a:r>
              <a:rPr lang="ru-RU" sz="1800" smtClean="0"/>
              <a:t>Ученик </a:t>
            </a:r>
            <a:r>
              <a:rPr lang="ru-RU" sz="1800" smtClean="0"/>
              <a:t>3 </a:t>
            </a:r>
            <a:r>
              <a:rPr lang="ru-RU" sz="1800" dirty="0" smtClean="0"/>
              <a:t>А класса</a:t>
            </a:r>
          </a:p>
          <a:p>
            <a:r>
              <a:rPr lang="ru-RU" sz="1800" dirty="0" smtClean="0"/>
              <a:t>ГБОУ СОШ им. Е.М. </a:t>
            </a:r>
            <a:r>
              <a:rPr lang="ru-RU" sz="1800" dirty="0" err="1" smtClean="0"/>
              <a:t>Зеленова</a:t>
            </a:r>
            <a:endParaRPr lang="ru-RU" sz="1800" dirty="0" smtClean="0"/>
          </a:p>
          <a:p>
            <a:r>
              <a:rPr lang="ru-RU" sz="1800" dirty="0" smtClean="0"/>
              <a:t>п.г.т. Новосемейкино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4359191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465313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музее представлены коллекции морской флоры и фауны, включая красивейший аквариум, освещена история изучения мировых вод, приведены лучшие образцы отечественного военно-морского флота.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Рабочий стол\08.jpg"/>
          <p:cNvPicPr>
            <a:picLocks noChangeAspect="1" noChangeArrowheads="1"/>
          </p:cNvPicPr>
          <p:nvPr/>
        </p:nvPicPr>
        <p:blipFill>
          <a:blip r:embed="rId2" cstate="print"/>
          <a:srcRect r="11786"/>
          <a:stretch>
            <a:fillRect/>
          </a:stretch>
        </p:blipFill>
        <p:spPr bwMode="auto">
          <a:xfrm>
            <a:off x="251520" y="1052736"/>
            <a:ext cx="4547681" cy="3240360"/>
          </a:xfrm>
          <a:prstGeom prst="rect">
            <a:avLst/>
          </a:prstGeom>
          <a:noFill/>
        </p:spPr>
      </p:pic>
      <p:pic>
        <p:nvPicPr>
          <p:cNvPr id="5123" name="Picture 3" descr="D:\Рабочий стол\muzey-mirovogo-okean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052736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51648" cy="94921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C000"/>
                </a:solidFill>
              </a:rPr>
              <a:t>Парк культуры и отдыха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18436" name="Picture 2" descr="C:\Users\Матус\Desktop\19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4268167" cy="27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Рабочий стол\tsentralnyy-park-kaliningrad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156720" cy="278467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9"/>
            <a:ext cx="8177242" cy="714379"/>
          </a:xfrm>
        </p:spPr>
        <p:txBody>
          <a:bodyPr/>
          <a:lstStyle/>
          <a:p>
            <a:r>
              <a:rPr lang="ru-RU" sz="4400" dirty="0" smtClean="0"/>
              <a:t>Памятник барону </a:t>
            </a:r>
            <a:r>
              <a:rPr lang="ru-RU" sz="4400" dirty="0" err="1" smtClean="0"/>
              <a:t>Мюнхаузену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2269486" cy="5286412"/>
          </a:xfrm>
        </p:spPr>
        <p:txBody>
          <a:bodyPr/>
          <a:lstStyle/>
          <a:p>
            <a:pPr algn="just"/>
            <a:r>
              <a:rPr lang="ru-RU" sz="2400" dirty="0" smtClean="0"/>
              <a:t>Памятник барону Мюнхгаузену – самый веселый памятник в Калининграде. Находится он в Центральном парке, рядом с кирхой Королевы Луизы.</a:t>
            </a:r>
            <a:endParaRPr lang="ru-RU" sz="2400" dirty="0"/>
          </a:p>
        </p:txBody>
      </p:sp>
      <p:pic>
        <p:nvPicPr>
          <p:cNvPr id="45058" name="Picture 2" descr="24794035_pamyatnic_barony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980728"/>
            <a:ext cx="635798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4287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Королевские ворота –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находится экспозиция «Великое посольство», рассказывающая о зарождении и развитии города. Посетителей ворот встречает хранитель городских ключей – Прусский кот, его принято гладить наудачу</a:t>
            </a:r>
            <a:r>
              <a:rPr lang="ru-RU" sz="2800" dirty="0" smtClean="0"/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Рабочий стол\korolevskie-voro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580942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8367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2013 году открылся для посещений необычный аттракцион — перевернутый дом.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C:\Users\Матус\Desktop\1186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476672"/>
            <a:ext cx="6768752" cy="4738126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640662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флаг и герб Калининграда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4868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Долгое время Калининград принадлежал Германии. История города началась в 1255 году, когда рыцари Тевтонского ордена заложили крепость на возвышенности и назвали ее Кёнигсберг (Королевская гора). После Великой Отечественной Войны он был переименован и включен в состав нашего государства.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kaliningrad_fla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3861048"/>
            <a:ext cx="3791322" cy="2527548"/>
          </a:xfrm>
        </p:spPr>
      </p:pic>
      <p:pic>
        <p:nvPicPr>
          <p:cNvPr id="11" name="Содержимое 5" descr="kaliningra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3789040"/>
            <a:ext cx="2763838" cy="276383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5661319" cy="52120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04248" y="2276872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Калининград – самый западный регион Российской Федерации.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114528" cy="714379"/>
          </a:xfrm>
        </p:spPr>
        <p:txBody>
          <a:bodyPr/>
          <a:lstStyle/>
          <a:p>
            <a:r>
              <a:rPr lang="ru-RU" sz="4400" dirty="0" smtClean="0"/>
              <a:t>Порт  Калининграда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2485510" cy="528641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Российский порт на юго-восточном побережье Балтийского моря, единственный незамерзающий порт России на Балтике. Состоит из морского торгового, морского рыбного и речного портов.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\kld_infr_torg_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41814"/>
            <a:ext cx="6078395" cy="2143170"/>
          </a:xfrm>
          <a:prstGeom prst="rect">
            <a:avLst/>
          </a:prstGeom>
          <a:noFill/>
        </p:spPr>
      </p:pic>
      <p:pic>
        <p:nvPicPr>
          <p:cNvPr id="2051" name="Picture 3" descr="D:\Рабочий стол\illustrations27p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3501008"/>
            <a:ext cx="6027399" cy="26189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7859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C000"/>
                </a:solidFill>
              </a:rPr>
              <a:t>Калининградский зоопарк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4686"/>
            <a:ext cx="4452937" cy="36433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 b="9565"/>
          <a:stretch>
            <a:fillRect/>
          </a:stretch>
        </p:blipFill>
        <p:spPr bwMode="auto">
          <a:xfrm>
            <a:off x="4000496" y="2000240"/>
            <a:ext cx="5143504" cy="40930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0"/>
          </a:xfrm>
        </p:spPr>
        <p:txBody>
          <a:bodyPr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Калининградский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зоопарк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исторических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зоопарков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наряду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зоопарками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Располагается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бывшего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Кёнигсбергского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зоопарка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Германом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Клаассом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1896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92460"/>
            <a:ext cx="4281518" cy="3779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789904"/>
            <a:ext cx="4038600" cy="36394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9841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C000"/>
                </a:solidFill>
              </a:rPr>
              <a:t>Музей янтаря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3075" name="Picture 3" descr="D:\Рабочий стол\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5"/>
            <a:ext cx="7632848" cy="507584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33290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Рабочий стол\КАЛИНИНГРАД-ЯНТА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104456" cy="34563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393305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Музей включает две группы экспозиций: естественнонаучную и культурно-историческую. Здесь можно не только получить  информацию о происхождении и промышленном использовании красивейшего и загадочного минерала, но и насладиться древними и современными коллекциями украшений, изготовленными из «слез морской богини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Юраты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84015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C000"/>
                </a:solidFill>
              </a:rPr>
              <a:t>Музей Мирового океана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D:\Рабочий стол\muzey-mirovogo-okean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84776" cy="49762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1861</TotalTime>
  <Words>171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Калининград</vt:lpstr>
      <vt:lpstr>флаг и герб Калининграда</vt:lpstr>
      <vt:lpstr>Слайд 3</vt:lpstr>
      <vt:lpstr>Порт  Калининграда</vt:lpstr>
      <vt:lpstr>Калининградский зоопарк</vt:lpstr>
      <vt:lpstr>Калининградский зоопарк — один из трех исторических зоопарков России (наряду с зоопарками Москвы и Санкт-Петербурга). Располагается на территории бывшего Кёнигсбергского зоопарка,  который был основан Германом Клаассом в 1896 году.</vt:lpstr>
      <vt:lpstr>Музей янтаря</vt:lpstr>
      <vt:lpstr>Слайд 8</vt:lpstr>
      <vt:lpstr>Музей Мирового океана</vt:lpstr>
      <vt:lpstr>Слайд 10</vt:lpstr>
      <vt:lpstr>Парк культуры и отдыха</vt:lpstr>
      <vt:lpstr>Памятник барону Мюнхаузену</vt:lpstr>
      <vt:lpstr>Королевские ворота – здесь находится экспозиция «Великое посольство», рассказывающая о зарождении и развитии города. Посетителей ворот встречает хранитель городских ключей – Прусский кот, его принято гладить наудачу.</vt:lpstr>
      <vt:lpstr>В 2013 году открылся для посещений необычный аттракцион — перевернутый дом.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Центральный парк</dc:title>
  <dc:creator>Пользователь Windows</dc:creator>
  <cp:lastModifiedBy>1</cp:lastModifiedBy>
  <cp:revision>142</cp:revision>
  <dcterms:created xsi:type="dcterms:W3CDTF">2014-12-02T18:29:58Z</dcterms:created>
  <dcterms:modified xsi:type="dcterms:W3CDTF">2018-01-28T17:48:54Z</dcterms:modified>
</cp:coreProperties>
</file>