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2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90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67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52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90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41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2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98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09DF-C0C0-4A09-BBED-8A1BB1D029F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138A-DCE2-4FA9-95B8-07D9474B5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4" y="0"/>
            <a:ext cx="8978986" cy="6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4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46" y="0"/>
            <a:ext cx="8925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4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61" y="0"/>
            <a:ext cx="9180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2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36" y="0"/>
            <a:ext cx="8662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49" y="-1"/>
            <a:ext cx="9109851" cy="68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4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-34407"/>
            <a:ext cx="9086850" cy="69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31916"/>
            <a:ext cx="8877300" cy="69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8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54" y="0"/>
            <a:ext cx="8939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3" y="0"/>
            <a:ext cx="11230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0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1</cp:revision>
  <dcterms:created xsi:type="dcterms:W3CDTF">2018-01-25T04:22:00Z</dcterms:created>
  <dcterms:modified xsi:type="dcterms:W3CDTF">2018-01-25T04:24:31Z</dcterms:modified>
</cp:coreProperties>
</file>