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74" r:id="rId4"/>
    <p:sldId id="275" r:id="rId5"/>
    <p:sldId id="276" r:id="rId6"/>
    <p:sldId id="273" r:id="rId7"/>
  </p:sldIdLst>
  <p:sldSz cx="10080625" cy="7559675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17"/>
    <a:srgbClr val="280F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90" autoAdjust="0"/>
  </p:normalViewPr>
  <p:slideViewPr>
    <p:cSldViewPr>
      <p:cViewPr varScale="1">
        <p:scale>
          <a:sx n="97" d="100"/>
          <a:sy n="97" d="100"/>
        </p:scale>
        <p:origin x="-102" y="-180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Arial Unicode MS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Arial Unicode MS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Arial Unicode MS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98E737B8-B984-4CD7-8E45-AE7977AEE23A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7306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FB148A4A-2BAA-46C6-B76E-0EC00A064B7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558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262563"/>
            <a:ext cx="10080625" cy="3297112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0080625" cy="426256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923682"/>
            <a:ext cx="10080625" cy="251989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763924"/>
            <a:ext cx="10080625" cy="562775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757" y="5569496"/>
            <a:ext cx="6214412" cy="972373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FFEE4EC-3AEE-4374-94FF-97F378D2256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327" y="3452770"/>
            <a:ext cx="7910326" cy="1976635"/>
          </a:xfrm>
          <a:effectLst/>
        </p:spPr>
        <p:txBody>
          <a:bodyPr>
            <a:noAutofit/>
          </a:bodyPr>
          <a:lstStyle>
            <a:lvl1pPr marL="705560" indent="-503972"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0130" y="806364"/>
            <a:ext cx="7056438" cy="38302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F74231F-DE63-4193-BBF3-78A3F6CB5C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71938" y="415041"/>
            <a:ext cx="2268141" cy="577429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4604" y="806365"/>
            <a:ext cx="5323954" cy="539553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5B5807E-021D-4637-85A0-E0F0E62AB6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DA7646B-E1A0-4403-A7CE-9E3ABEDE3D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60078" y="806366"/>
            <a:ext cx="7056438" cy="383023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262563"/>
            <a:ext cx="10080625" cy="3297112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080625" cy="426256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923682"/>
            <a:ext cx="10080625" cy="251989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763924"/>
            <a:ext cx="10080625" cy="562775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1456" y="2394942"/>
            <a:ext cx="6577835" cy="2671290"/>
          </a:xfrm>
          <a:effectLst/>
        </p:spPr>
        <p:txBody>
          <a:bodyPr anchor="b"/>
          <a:lstStyle>
            <a:lvl1pPr algn="r">
              <a:defRPr sz="51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9597" y="5078928"/>
            <a:ext cx="6582055" cy="920940"/>
          </a:xfrm>
        </p:spPr>
        <p:txBody>
          <a:bodyPr anchor="t"/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50397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9A359EA-C2A4-40B0-A32A-2DFE99678A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F777B3-BDC4-44BF-AEC1-EA97EBAA542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60077" y="806364"/>
            <a:ext cx="3689509" cy="383023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20957" y="806366"/>
            <a:ext cx="3689509" cy="383023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078" y="806365"/>
            <a:ext cx="3689509" cy="705219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6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4902" y="1543601"/>
            <a:ext cx="3689509" cy="302387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3328" y="806365"/>
            <a:ext cx="3689509" cy="705219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6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marL="0" lvl="0" indent="0" algn="ctr" defTabSz="1007943" rtl="0" eaLnBrk="1" latinLnBrk="0" hangingPunct="1">
              <a:spcBef>
                <a:spcPct val="20000"/>
              </a:spcBef>
              <a:spcAft>
                <a:spcPts val="331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7" y="1542174"/>
            <a:ext cx="3689509" cy="302387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B0162DE-CFFB-4B4C-8F90-31D51571FF9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A7EA3A-9254-42DF-B42A-8E667FD781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40A6041-B12D-4FD9-A93B-5702F0BE8D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045" y="2435896"/>
            <a:ext cx="4008531" cy="1387255"/>
          </a:xfrm>
          <a:effectLst/>
        </p:spPr>
        <p:txBody>
          <a:bodyPr anchor="b">
            <a:noAutofit/>
          </a:bodyPr>
          <a:lstStyle>
            <a:lvl1pPr marL="251986" indent="-251986" algn="l">
              <a:defRPr sz="31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4032" y="806366"/>
            <a:ext cx="4428557" cy="5395533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5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5956" y="3855679"/>
            <a:ext cx="3735762" cy="2358422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5CAE14-DCFE-4DA9-BB9B-D61EFBB7E8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262563"/>
            <a:ext cx="10080625" cy="3297112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0080625" cy="426256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923682"/>
            <a:ext cx="10080625" cy="251989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763924"/>
            <a:ext cx="10080625" cy="562775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3570" y="1259946"/>
            <a:ext cx="4536281" cy="3447827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2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7810" y="1113874"/>
            <a:ext cx="4072504" cy="2384329"/>
          </a:xfrm>
        </p:spPr>
        <p:txBody>
          <a:bodyPr anchor="b"/>
          <a:lstStyle>
            <a:lvl1pPr marL="201589" indent="-201589">
              <a:buFont typeface="Georgia" pitchFamily="18" charset="0"/>
              <a:buChar char="*"/>
              <a:defRPr sz="18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18A112-050A-46A7-8D40-CA19EB6BDC3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763" y="4921197"/>
            <a:ext cx="7037407" cy="1259946"/>
          </a:xfrm>
        </p:spPr>
        <p:txBody>
          <a:bodyPr anchor="b">
            <a:noAutofit/>
          </a:bodyPr>
          <a:lstStyle>
            <a:lvl1pPr algn="l">
              <a:defRPr sz="51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27758"/>
            <a:ext cx="10080625" cy="193191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080625" cy="562775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4153857"/>
            <a:ext cx="10080625" cy="251989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763924"/>
            <a:ext cx="10080625" cy="562775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76977" y="4819505"/>
            <a:ext cx="7179591" cy="1259946"/>
          </a:xfrm>
          <a:prstGeom prst="rect">
            <a:avLst/>
          </a:prstGeom>
          <a:effectLst/>
        </p:spPr>
        <p:txBody>
          <a:bodyPr vert="horz" lIns="100794" tIns="50397" rIns="100794" bIns="50397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078" y="807181"/>
            <a:ext cx="7056438" cy="3830235"/>
          </a:xfrm>
          <a:prstGeom prst="rect">
            <a:avLst/>
          </a:prstGeom>
        </p:spPr>
        <p:txBody>
          <a:bodyPr vert="horz" lIns="100794" tIns="50397" rIns="100794" bIns="5039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4422" y="6803708"/>
            <a:ext cx="2772172" cy="402483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031" y="6803708"/>
            <a:ext cx="3696230" cy="402483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00260" y="6803708"/>
            <a:ext cx="2016125" cy="402483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ctr">
              <a:defRPr sz="1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fld id="{6A886E57-D8B7-49EA-AE0C-97732878126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52780" indent="-352780" algn="r" defTabSz="1007943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51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1986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04766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7149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9532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32074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34456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67078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19858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52479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35709" y="1296000"/>
            <a:ext cx="7808589" cy="1329551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400" b="1" i="0" u="none" strike="noStrike" kern="1200" dirty="0">
                <a:ln>
                  <a:noFill/>
                </a:ln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Проектная работа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400" b="1" i="0" u="none" strike="noStrike" kern="1200" dirty="0">
                <a:ln>
                  <a:noFill/>
                </a:ln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 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3600" b="1" i="0" u="none" strike="noStrike" kern="1200" dirty="0" smtClean="0">
                <a:ln>
                  <a:noFill/>
                </a:ln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«</a:t>
            </a:r>
            <a:r>
              <a:rPr lang="ru-RU" sz="3600" b="1" dirty="0" smtClean="0"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Ордена для сказочного короля</a:t>
            </a:r>
            <a:r>
              <a:rPr lang="ru-RU" sz="3600" b="1" i="0" u="none" strike="noStrike" kern="1200" dirty="0" smtClean="0">
                <a:ln>
                  <a:noFill/>
                </a:ln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»</a:t>
            </a:r>
            <a:endParaRPr lang="ru-RU" sz="3600" b="1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96000" y="4035240"/>
            <a:ext cx="2513550" cy="245049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000" b="1" i="0" u="none" strike="noStrike" kern="1200" dirty="0">
                <a:ln>
                  <a:noFill/>
                </a:ln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Исполнитель</a:t>
            </a:r>
            <a:r>
              <a:rPr lang="ru-RU" sz="2000" b="1" i="0" u="none" strike="noStrike" kern="1200" dirty="0" smtClean="0">
                <a:ln>
                  <a:noFill/>
                </a:ln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000" dirty="0" smtClean="0"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Ученик 5в класса</a:t>
            </a:r>
            <a:endParaRPr lang="ru-RU" sz="200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000" dirty="0" smtClean="0"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Дунаевский Степан</a:t>
            </a:r>
            <a:endParaRPr lang="ru-RU" sz="2000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2000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2000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2000" b="1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2000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000" b="0" i="0" u="none" strike="noStrike" kern="1200" dirty="0">
                <a:ln>
                  <a:noFill/>
                </a:ln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41629" y="200520"/>
            <a:ext cx="5876265" cy="385831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000" dirty="0" smtClean="0"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МБОУ ДО «Станция юных техников» г. Ижевска</a:t>
            </a:r>
            <a:endParaRPr lang="ru-RU" sz="2000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20000" y="7101720"/>
            <a:ext cx="1751418" cy="385831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000" b="1" i="0" u="none" strike="noStrike" kern="1200" dirty="0">
                <a:ln>
                  <a:noFill/>
                </a:ln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Ижевск </a:t>
            </a:r>
            <a:r>
              <a:rPr lang="ru-RU" sz="2000" b="1" i="0" u="none" strike="noStrike" kern="1200" dirty="0" smtClean="0">
                <a:ln>
                  <a:noFill/>
                </a:ln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2018</a:t>
            </a:r>
            <a:endParaRPr lang="ru-RU" sz="2000" b="1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E29262-A28F-43D8-906F-CE4B17778EBB}" type="slidenum">
              <a:t>2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95484" y="906978"/>
            <a:ext cx="9289032" cy="592792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ctr" anchorCtr="0" compatLnSpc="0">
            <a:spAutoFit/>
          </a:bodyPr>
          <a:lstStyle/>
          <a:p>
            <a:pPr marL="0" marR="0" lvl="0" indent="0" algn="ctr" rtl="0" hangingPunct="0">
              <a:lnSpc>
                <a:spcPct val="115000"/>
              </a:lnSpc>
              <a:spcBef>
                <a:spcPts val="581"/>
              </a:spcBef>
              <a:spcAft>
                <a:spcPts val="581"/>
              </a:spcAft>
              <a:buNone/>
              <a:tabLst/>
              <a:defRPr sz="2200"/>
            </a:pPr>
            <a:r>
              <a:rPr lang="ru-RU" sz="2400" b="1" i="0" u="none" strike="noStrike" kern="1200" dirty="0" smtClean="0">
                <a:ln>
                  <a:noFill/>
                </a:ln>
                <a:solidFill>
                  <a:srgbClr val="33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Введение</a:t>
            </a:r>
          </a:p>
          <a:p>
            <a:pPr marL="0" marR="0" lvl="0" indent="0" algn="ctr" rtl="0" hangingPunct="0">
              <a:lnSpc>
                <a:spcPct val="115000"/>
              </a:lnSpc>
              <a:spcBef>
                <a:spcPts val="581"/>
              </a:spcBef>
              <a:spcAft>
                <a:spcPts val="581"/>
              </a:spcAft>
              <a:buNone/>
              <a:tabLst/>
              <a:defRPr sz="2200"/>
            </a:pPr>
            <a:endParaRPr lang="ru-RU" sz="2000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algn="just" hangingPunct="0">
              <a:lnSpc>
                <a:spcPct val="115000"/>
              </a:lnSpc>
              <a:spcBef>
                <a:spcPts val="581"/>
              </a:spcBef>
              <a:spcAft>
                <a:spcPts val="581"/>
              </a:spcAft>
              <a:defRPr sz="2200"/>
            </a:pP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«Чем </a:t>
            </a:r>
            <a:r>
              <a:rPr lang="ru-RU" sz="2000" dirty="0">
                <a:solidFill>
                  <a:srgbClr val="411817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больше свинца в груди солдат, тем больше орденов на груди </a:t>
            </a: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генералов» </a:t>
            </a:r>
            <a:r>
              <a:rPr lang="ru-RU" sz="2000" dirty="0">
                <a:solidFill>
                  <a:srgbClr val="411817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 Аркадий </a:t>
            </a: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Давидович (русский писатель).</a:t>
            </a:r>
            <a:endParaRPr lang="ru-RU" sz="2000" dirty="0">
              <a:solidFill>
                <a:srgbClr val="411817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algn="just" hangingPunct="0">
              <a:lnSpc>
                <a:spcPct val="115000"/>
              </a:lnSpc>
              <a:spcBef>
                <a:spcPts val="581"/>
              </a:spcBef>
              <a:spcAft>
                <a:spcPts val="581"/>
              </a:spcAft>
              <a:defRPr sz="2200"/>
            </a:pPr>
            <a:endParaRPr lang="ru-RU" sz="2000" dirty="0">
              <a:solidFill>
                <a:srgbClr val="411817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algn="just" hangingPunct="0">
              <a:lnSpc>
                <a:spcPct val="115000"/>
              </a:lnSpc>
              <a:spcBef>
                <a:spcPts val="581"/>
              </a:spcBef>
              <a:spcAft>
                <a:spcPts val="581"/>
              </a:spcAft>
              <a:defRPr sz="2200"/>
            </a:pP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Цель </a:t>
            </a:r>
            <a:r>
              <a:rPr lang="ru-RU" sz="2000" dirty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работы: </a:t>
            </a:r>
            <a:endParaRPr lang="ru-RU" sz="2000" dirty="0" smtClean="0">
              <a:solidFill>
                <a:srgbClr val="411817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Создать ордена сказочного короля для театральной постановки;</a:t>
            </a:r>
            <a:endParaRPr lang="ru-RU" sz="2000" dirty="0" smtClean="0">
              <a:solidFill>
                <a:srgbClr val="411817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ru-RU" sz="2000" i="0" u="none" strike="noStrike" dirty="0" smtClean="0">
              <a:solidFill>
                <a:srgbClr val="411817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dirty="0" smtClean="0">
              <a:solidFill>
                <a:srgbClr val="411817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       Задачи</a:t>
            </a:r>
            <a:r>
              <a:rPr lang="ru-RU" sz="2000" dirty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2000" dirty="0" smtClean="0">
              <a:solidFill>
                <a:srgbClr val="411817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Создать модель</a:t>
            </a: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орденов для сказочного короля при помощи программы компьютерного моделирования «Компас 3</a:t>
            </a:r>
            <a:r>
              <a:rPr lang="en-US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»;</a:t>
            </a:r>
            <a:endParaRPr lang="ru-RU" sz="2000" dirty="0" smtClean="0">
              <a:solidFill>
                <a:srgbClr val="411817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Создать ордена при помощи 3</a:t>
            </a:r>
            <a:r>
              <a:rPr lang="en-US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D </a:t>
            </a:r>
            <a:r>
              <a:rPr lang="ru-RU" sz="2000" dirty="0" smtClean="0">
                <a:solidFill>
                  <a:srgbClr val="411817"/>
                </a:solidFill>
                <a:latin typeface="Arial" pitchFamily="34" charset="0"/>
                <a:cs typeface="Arial" pitchFamily="34" charset="0"/>
              </a:rPr>
              <a:t>принтера.</a:t>
            </a:r>
            <a:endParaRPr lang="ru-RU" sz="2000" b="0" dirty="0" smtClean="0">
              <a:solidFill>
                <a:srgbClr val="411817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rtl="0" hangingPunct="0">
              <a:lnSpc>
                <a:spcPct val="115000"/>
              </a:lnSpc>
              <a:spcBef>
                <a:spcPts val="581"/>
              </a:spcBef>
              <a:spcAft>
                <a:spcPts val="581"/>
              </a:spcAft>
              <a:buNone/>
              <a:tabLst/>
              <a:defRPr sz="2200">
                <a:solidFill>
                  <a:srgbClr val="330000"/>
                </a:solidFill>
              </a:defRPr>
            </a:pPr>
            <a:endParaRPr lang="ru-RU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rtl="0" hangingPunct="0">
              <a:lnSpc>
                <a:spcPct val="115000"/>
              </a:lnSpc>
              <a:spcBef>
                <a:spcPts val="581"/>
              </a:spcBef>
              <a:spcAft>
                <a:spcPts val="581"/>
              </a:spcAft>
              <a:buNone/>
              <a:tabLst/>
              <a:defRPr sz="2200">
                <a:solidFill>
                  <a:srgbClr val="330000"/>
                </a:solidFill>
              </a:defRPr>
            </a:pPr>
            <a:endParaRPr lang="ru-RU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smtClean="0"/>
              <a:t>При помощи компас «3</a:t>
            </a:r>
            <a:r>
              <a:rPr lang="en-US" dirty="0" smtClean="0"/>
              <a:t>D</a:t>
            </a:r>
            <a:r>
              <a:rPr lang="ru-RU" dirty="0" smtClean="0"/>
              <a:t>» были созданы модели сердцевины и подошвы ордена, путём операции «выдавливание»</a:t>
            </a:r>
            <a:endParaRPr lang="ru-RU" dirty="0"/>
          </a:p>
        </p:txBody>
      </p:sp>
      <p:pic>
        <p:nvPicPr>
          <p:cNvPr id="2050" name="Picture 2" descr="M:\Ученик\Орден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2643188"/>
            <a:ext cx="4219575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M:\Ученик\Орден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188" y="2709863"/>
            <a:ext cx="4889373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28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60078" y="806366"/>
            <a:ext cx="7056438" cy="1605319"/>
          </a:xfrm>
        </p:spPr>
        <p:txBody>
          <a:bodyPr/>
          <a:lstStyle/>
          <a:p>
            <a:r>
              <a:rPr lang="ru-RU" b="1" dirty="0" smtClean="0"/>
              <a:t>Далее был применён 3</a:t>
            </a:r>
            <a:r>
              <a:rPr lang="en-US" b="1" dirty="0" smtClean="0"/>
              <a:t>D </a:t>
            </a:r>
            <a:r>
              <a:rPr lang="ru-RU" b="1" dirty="0" smtClean="0"/>
              <a:t>принтер. Подошва и сердцевина распечатывалась отдельно и проволокой разных цветов.</a:t>
            </a:r>
            <a:endParaRPr lang="ru-RU" b="1" dirty="0"/>
          </a:p>
        </p:txBody>
      </p:sp>
      <p:pic>
        <p:nvPicPr>
          <p:cNvPr id="4099" name="Picture 3" descr="C:\Users\111\Desktop\проекты детей\IMG_20170401_13185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2771725"/>
            <a:ext cx="6912768" cy="3781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7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 smtClean="0"/>
              <a:t>Мои ордена великолепно украсили театральную постановку.</a:t>
            </a:r>
            <a:endParaRPr lang="ru-RU" b="1" dirty="0"/>
          </a:p>
        </p:txBody>
      </p:sp>
      <p:pic>
        <p:nvPicPr>
          <p:cNvPr id="5122" name="Picture 2" descr="C:\Users\111\Desktop\проекты детей\IMG_20170401_1318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2267669"/>
            <a:ext cx="7200800" cy="42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28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03B36F-02EC-4624-8DF9-6BAA6CFA597D}" type="slidenum">
              <a:t>6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13081" y="3211995"/>
            <a:ext cx="9631497" cy="212701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ctr" anchorCtr="0" compatLnSpc="0">
            <a:spAutoFit/>
          </a:bodyPr>
          <a:lstStyle/>
          <a:p>
            <a:pPr lvl="0" indent="363538" algn="ctr" hangingPunct="0">
              <a:spcBef>
                <a:spcPts val="1191"/>
              </a:spcBef>
              <a:spcAft>
                <a:spcPts val="992"/>
              </a:spcAft>
              <a:defRPr sz="2400">
                <a:solidFill>
                  <a:srgbClr val="330000"/>
                </a:solidFill>
              </a:defRPr>
            </a:pPr>
            <a:r>
              <a:rPr lang="ru-RU" sz="2400" b="1" dirty="0" smtClean="0">
                <a:solidFill>
                  <a:srgbClr val="330000"/>
                </a:solidFill>
                <a:latin typeface="Arial" pitchFamily="18"/>
                <a:ea typeface="Microsoft YaHei" pitchFamily="2"/>
                <a:cs typeface="Arial Unicode MS" pitchFamily="2"/>
              </a:rPr>
              <a:t>Спасибо за внимание!</a:t>
            </a:r>
            <a:endParaRPr lang="ru-RU" sz="2000" dirty="0"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  <a:p>
            <a:pPr marL="342900" lvl="0" indent="-342900" algn="just" hangingPunct="0">
              <a:spcBef>
                <a:spcPts val="1191"/>
              </a:spcBef>
              <a:spcAft>
                <a:spcPts val="992"/>
              </a:spcAft>
              <a:buFont typeface="Arial" pitchFamily="34" charset="0"/>
              <a:buChar char="•"/>
              <a:defRPr sz="2400">
                <a:solidFill>
                  <a:srgbClr val="330000"/>
                </a:solidFill>
              </a:defRPr>
            </a:pPr>
            <a:endParaRPr lang="ru-RU" sz="2000" dirty="0">
              <a:solidFill>
                <a:srgbClr val="330000"/>
              </a:solidFill>
              <a:latin typeface="Arial" pitchFamily="18"/>
              <a:ea typeface="Microsoft YaHei" pitchFamily="2"/>
              <a:cs typeface="Arial Unicode MS" pitchFamily="2"/>
            </a:endParaRPr>
          </a:p>
          <a:p>
            <a:pPr marL="0" marR="0" lvl="0" indent="0" algn="just" rtl="0" hangingPunct="0">
              <a:lnSpc>
                <a:spcPct val="115000"/>
              </a:lnSpc>
              <a:spcBef>
                <a:spcPts val="581"/>
              </a:spcBef>
              <a:spcAft>
                <a:spcPts val="581"/>
              </a:spcAft>
              <a:buNone/>
              <a:tabLst/>
              <a:defRPr sz="2200">
                <a:solidFill>
                  <a:srgbClr val="330000"/>
                </a:solidFill>
              </a:defRPr>
            </a:pPr>
            <a:endParaRPr lang="ru-RU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rtl="0" hangingPunct="0">
              <a:lnSpc>
                <a:spcPct val="115000"/>
              </a:lnSpc>
              <a:spcBef>
                <a:spcPts val="581"/>
              </a:spcBef>
              <a:spcAft>
                <a:spcPts val="581"/>
              </a:spcAft>
              <a:buNone/>
              <a:tabLst/>
              <a:defRPr sz="2200">
                <a:solidFill>
                  <a:srgbClr val="330000"/>
                </a:solidFill>
              </a:defRPr>
            </a:pPr>
            <a:endParaRPr lang="ru-RU" b="0" i="0" u="none" strike="noStrike" kern="1200" dirty="0">
              <a:ln>
                <a:noFill/>
              </a:ln>
              <a:solidFill>
                <a:srgbClr val="33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20195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816</TotalTime>
  <Words>140</Words>
  <Application>Microsoft Office PowerPoint</Application>
  <PresentationFormat>Произвольный</PresentationFormat>
  <Paragraphs>31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Василий Трефилов</dc:creator>
  <cp:lastModifiedBy>111</cp:lastModifiedBy>
  <cp:revision>31</cp:revision>
  <dcterms:created xsi:type="dcterms:W3CDTF">2017-11-16T10:06:40Z</dcterms:created>
  <dcterms:modified xsi:type="dcterms:W3CDTF">2018-01-31T15:45:35Z</dcterms:modified>
</cp:coreProperties>
</file>