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71" r:id="rId4"/>
    <p:sldId id="259" r:id="rId5"/>
    <p:sldId id="258" r:id="rId6"/>
    <p:sldId id="264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70" r:id="rId15"/>
    <p:sldId id="272" r:id="rId16"/>
    <p:sldId id="273" r:id="rId17"/>
    <p:sldId id="269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04EDA-6467-442E-8288-38180E9AD9F8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5FF10-E079-476E-A37D-6E263766A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5FF10-E079-476E-A37D-6E263766A3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228600"/>
            <a:ext cx="5867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57199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-АСТРЫ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allscloud.net/uploads/cache/2116291155/%D0%90%D1%81%D1%82%D1%80%D1%8B,_%D1%86%D0%B2%D0%B5%D1%82%D1%8B,_%D0%B1%D1%83%D0%BA%D0%B5%D1%82-1024x576-MM-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1219200"/>
            <a:ext cx="754379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57199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–АНЮТИНЫ ГЛАЗКИ (ВИОЛА)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www.1zoom.ru/big/31/36862-dor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543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57199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-БАРХАТЦЫ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yellowhome.ru/wp-content/uploads/2016/09/barhp6-1-940x6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7620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57199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-КАЛЕНДУЛА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://dreempics.com/img/picture/Apr/10/73a0136153fa6c7b060ba5def4255ddc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391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304800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</a:t>
            </a: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ГЛАДИОЛУСЫ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5-nt.ru/Upload/images/%D0%BA%D0%B8%D0%B5%D0%BF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7543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57199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</a:t>
            </a: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ГЕОРГИНЫ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www.1zoom.me/big2/713/309504-svet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754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57199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</a:t>
            </a: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ГОРТЕНЗИЯ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s://c.pxhere.com/photos/c2/69/hydrangeas_flowers_hydrangea_genus_hydrangea_plants_hydrangeaceae_ornamental_shrubs_pink-943787.jpg!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7543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57199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-НАСТУРЦИЯ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ekbagro.ru/uploadedFiles/eshopimages/big/201404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7620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838200" y="381000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 ВНИМАНИЕ!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91200" y="5867400"/>
            <a:ext cx="434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подготовлена в рамках познавательного экологического проекта воспитателем высшей квалификационной категории  МАДОУ детский сад комбинированного вида №60 г. Апрелевка Наро-Фоминского городского округа Московской области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baseline="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Кирияк Светланой Владимировной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http://vseoboi.ucoz.com/_pu/2/89619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5562600" cy="3896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33400"/>
            <a:ext cx="6705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 КРОКУСЫ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roslyna.com/wp-content/uploads/images/foto_priblizhenie_vesni_raduet_ne_tolko_teplimi_denkami-_no_i_pervimi_rannimi_cvetami-_kotorie_nachi_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7620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33400"/>
            <a:ext cx="6705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ГИОЦИНТЫ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teplichniku.ru/images2/vgeom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81680"/>
            <a:ext cx="7543800" cy="527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57200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 НАРЦИССЫ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img0.liveinternet.ru/images/attach/c/1/56/577/56577760_49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1"/>
            <a:ext cx="74676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685800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57199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 ТЮЛЬПАНЫ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s://look.com.ua/pic/201209/1400x1050/look.com.ua-19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7620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57199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-ИРИСЫ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meridian12.ru/wp-content/uploads/2014/01/0a1dc7c8311f5a24179bd192635f6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7467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57199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-ПИОНЫ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mtdata.ru/u18/photo0FC0/20550580874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543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57199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 РОЗЫ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s://c1.staticflickr.com/5/4093/4859826568_f21d58fd1d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7315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ад\Desktop\aa630a2ff327045c8b29a215a8f8f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19138"/>
            <a:ext cx="11430000" cy="8296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57199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САДОВЫЕ ЦВЕТЫ -ЛИЛИИ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i.artfile.me/wallpaper/23-09-2012/1920x1200/cvety-lilii-lilejniki-rozovyj-6639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7543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138</Words>
  <PresentationFormat>Экран (4:3)</PresentationFormat>
  <Paragraphs>22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17</cp:revision>
  <dcterms:created xsi:type="dcterms:W3CDTF">2018-01-25T09:35:39Z</dcterms:created>
  <dcterms:modified xsi:type="dcterms:W3CDTF">2018-01-25T11:19:59Z</dcterms:modified>
</cp:coreProperties>
</file>