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-702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BDC4C-D0AE-43E2-BAC6-E76EEC7B9680}" type="datetimeFigureOut">
              <a:rPr lang="ru-RU" smtClean="0"/>
              <a:t>27.05.2017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BF5AB-515C-4B48-A3A6-94F8BE880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50599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BDC4C-D0AE-43E2-BAC6-E76EEC7B9680}" type="datetimeFigureOut">
              <a:rPr lang="ru-RU" smtClean="0"/>
              <a:t>27.05.2017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BF5AB-515C-4B48-A3A6-94F8BE880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38753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BDC4C-D0AE-43E2-BAC6-E76EEC7B9680}" type="datetimeFigureOut">
              <a:rPr lang="ru-RU" smtClean="0"/>
              <a:t>27.05.2017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BF5AB-515C-4B48-A3A6-94F8BE88085B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845932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BDC4C-D0AE-43E2-BAC6-E76EEC7B9680}" type="datetimeFigureOut">
              <a:rPr lang="ru-RU" smtClean="0"/>
              <a:t>27.05.2017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BF5AB-515C-4B48-A3A6-94F8BE880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26252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BDC4C-D0AE-43E2-BAC6-E76EEC7B9680}" type="datetimeFigureOut">
              <a:rPr lang="ru-RU" smtClean="0"/>
              <a:t>27.05.2017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BF5AB-515C-4B48-A3A6-94F8BE88085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537539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BDC4C-D0AE-43E2-BAC6-E76EEC7B9680}" type="datetimeFigureOut">
              <a:rPr lang="ru-RU" smtClean="0"/>
              <a:t>27.05.2017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BF5AB-515C-4B48-A3A6-94F8BE880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88310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BDC4C-D0AE-43E2-BAC6-E76EEC7B9680}" type="datetimeFigureOut">
              <a:rPr lang="ru-RU" smtClean="0"/>
              <a:t>27.05.2017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BF5AB-515C-4B48-A3A6-94F8BE880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42504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BDC4C-D0AE-43E2-BAC6-E76EEC7B9680}" type="datetimeFigureOut">
              <a:rPr lang="ru-RU" smtClean="0"/>
              <a:t>27.05.2017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BF5AB-515C-4B48-A3A6-94F8BE880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1256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BDC4C-D0AE-43E2-BAC6-E76EEC7B9680}" type="datetimeFigureOut">
              <a:rPr lang="ru-RU" smtClean="0"/>
              <a:t>27.05.2017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BF5AB-515C-4B48-A3A6-94F8BE880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8577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BDC4C-D0AE-43E2-BAC6-E76EEC7B9680}" type="datetimeFigureOut">
              <a:rPr lang="ru-RU" smtClean="0"/>
              <a:t>27.05.2017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BF5AB-515C-4B48-A3A6-94F8BE880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3714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BDC4C-D0AE-43E2-BAC6-E76EEC7B9680}" type="datetimeFigureOut">
              <a:rPr lang="ru-RU" smtClean="0"/>
              <a:t>27.05.2017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BF5AB-515C-4B48-A3A6-94F8BE880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1935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BDC4C-D0AE-43E2-BAC6-E76EEC7B9680}" type="datetimeFigureOut">
              <a:rPr lang="ru-RU" smtClean="0"/>
              <a:t>27.05.2017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BF5AB-515C-4B48-A3A6-94F8BE880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0983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BDC4C-D0AE-43E2-BAC6-E76EEC7B9680}" type="datetimeFigureOut">
              <a:rPr lang="ru-RU" smtClean="0"/>
              <a:t>27.05.2017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BF5AB-515C-4B48-A3A6-94F8BE880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4774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BDC4C-D0AE-43E2-BAC6-E76EEC7B9680}" type="datetimeFigureOut">
              <a:rPr lang="ru-RU" smtClean="0"/>
              <a:t>27.05.2017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BF5AB-515C-4B48-A3A6-94F8BE880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7103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BDC4C-D0AE-43E2-BAC6-E76EEC7B9680}" type="datetimeFigureOut">
              <a:rPr lang="ru-RU" smtClean="0"/>
              <a:t>27.05.2017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BF5AB-515C-4B48-A3A6-94F8BE880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8211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BDC4C-D0AE-43E2-BAC6-E76EEC7B9680}" type="datetimeFigureOut">
              <a:rPr lang="ru-RU" smtClean="0"/>
              <a:t>27.05.2017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BF5AB-515C-4B48-A3A6-94F8BE880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8028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FBDC4C-D0AE-43E2-BAC6-E76EEC7B9680}" type="datetimeFigureOut">
              <a:rPr lang="ru-RU" smtClean="0"/>
              <a:t>27.05.2017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45BF5AB-515C-4B48-A3A6-94F8BE880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5495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2700867"/>
            <a:ext cx="9666815" cy="1826581"/>
          </a:xfrm>
        </p:spPr>
        <p:txBody>
          <a:bodyPr>
            <a:normAutofit/>
          </a:bodyPr>
          <a:lstStyle/>
          <a:p>
            <a:pPr algn="ctr"/>
            <a:r>
              <a:rPr lang="ru-RU" sz="3100" dirty="0" smtClean="0">
                <a:solidFill>
                  <a:schemeClr val="accent1">
                    <a:lumMod val="75000"/>
                  </a:schemeClr>
                </a:solidFill>
              </a:rPr>
              <a:t>Исследовательский проект: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«Влияние звуков на рост и развитие растений».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06340" y="5154929"/>
            <a:ext cx="4055304" cy="1600493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Подготовила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Хакимова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Илиза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, ученица 6 класса </a:t>
            </a:r>
          </a:p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Руководитель Савчук Марина Степановна, учитель географии и биологии.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1450" y="148590"/>
            <a:ext cx="93154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Муниципальное бюджетное общеобразовательное учреждение</a:t>
            </a:r>
          </a:p>
          <a:p>
            <a:pPr algn="ctr"/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«Средняя общеобразовательная школа </a:t>
            </a:r>
            <a:r>
              <a:rPr lang="ru-RU" dirty="0" err="1">
                <a:solidFill>
                  <a:schemeClr val="accent1">
                    <a:lumMod val="75000"/>
                  </a:schemeClr>
                </a:solidFill>
              </a:rPr>
              <a:t>с.Маяк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»</a:t>
            </a:r>
          </a:p>
          <a:p>
            <a:pPr algn="ctr"/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Нанайского района Хабаровского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края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69558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Введение.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508760"/>
            <a:ext cx="8363796" cy="516635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/>
              <a:t>Слово... Звук, живущий доли секунды и пропадающий в </a:t>
            </a:r>
            <a:r>
              <a:rPr lang="ru-RU" sz="2000" dirty="0" smtClean="0"/>
              <a:t>пространстве. </a:t>
            </a:r>
            <a:r>
              <a:rPr lang="ru-RU" sz="2000" dirty="0"/>
              <a:t>Все зависит не только от того, из каких звуков состоит слово, и даже не от их порядка в слове, а от того, какова информативная емкость этого звука. Я заинтересовалась этим фактом и решила проверить достоверность этой версии на опыте, использовала отростки бальзамина.</a:t>
            </a:r>
          </a:p>
        </p:txBody>
      </p:sp>
    </p:spTree>
    <p:extLst>
      <p:ext uri="{BB962C8B-B14F-4D97-AF65-F5344CB8AC3E}">
        <p14:creationId xmlns:p14="http://schemas.microsoft.com/office/powerpoint/2010/main" val="38839536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3044" y="794239"/>
            <a:ext cx="8596668" cy="4904224"/>
          </a:xfrm>
        </p:spPr>
        <p:txBody>
          <a:bodyPr/>
          <a:lstStyle/>
          <a:p>
            <a:pPr marL="0" indent="0">
              <a:buNone/>
            </a:pPr>
            <a:r>
              <a:rPr lang="ru-RU" sz="2000" dirty="0"/>
              <a:t>Цель опыта: определить степень влияния добрых, злых слов, на рост и развитие растений. Для достижения поставленной цели необходимо решение следующих задач:</a:t>
            </a:r>
          </a:p>
          <a:p>
            <a:pPr lvl="0"/>
            <a:r>
              <a:rPr lang="ru-RU" sz="2000" dirty="0"/>
              <a:t>Изучить методики проведения опыта на растениях;</a:t>
            </a:r>
          </a:p>
          <a:p>
            <a:pPr lvl="0"/>
            <a:r>
              <a:rPr lang="ru-RU" sz="2000" dirty="0"/>
              <a:t>Научиться правильно выращивать растения для проведения опыта;</a:t>
            </a:r>
          </a:p>
          <a:p>
            <a:pPr lvl="0"/>
            <a:r>
              <a:rPr lang="ru-RU" sz="2000" dirty="0"/>
              <a:t>Обработать полученные данные;</a:t>
            </a:r>
          </a:p>
          <a:p>
            <a:pPr lvl="0"/>
            <a:r>
              <a:rPr lang="ru-RU" sz="2000" dirty="0"/>
              <a:t>Сравнить степень влияния различных слов на развитие растений.</a:t>
            </a:r>
          </a:p>
          <a:p>
            <a:pPr marL="0" indent="0">
              <a:buNone/>
            </a:pPr>
            <a:r>
              <a:rPr lang="ru-RU" sz="2000" dirty="0"/>
              <a:t>Предмет исследования – отростки бальзамина.</a:t>
            </a:r>
          </a:p>
          <a:p>
            <a:pPr marL="0" indent="0">
              <a:buNone/>
            </a:pPr>
            <a:r>
              <a:rPr lang="ru-RU" sz="2000" dirty="0"/>
              <a:t>Я выдвинула следующую гипотезу: слово несет информацию и оказывает определенное влияние на рост и развитие растений.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300905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4424" y="2975610"/>
            <a:ext cx="8596668" cy="1320800"/>
          </a:xfrm>
        </p:spPr>
        <p:txBody>
          <a:bodyPr/>
          <a:lstStyle/>
          <a:p>
            <a:r>
              <a:rPr lang="ru-RU" dirty="0" smtClean="0"/>
              <a:t>Ход работы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45549" y="3645877"/>
            <a:ext cx="3683651" cy="97301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857057"/>
              </p:ext>
            </p:extLst>
          </p:nvPr>
        </p:nvGraphicFramePr>
        <p:xfrm>
          <a:off x="274319" y="331470"/>
          <a:ext cx="9085565" cy="2388493"/>
        </p:xfrm>
        <a:graphic>
          <a:graphicData uri="http://schemas.openxmlformats.org/drawingml/2006/table">
            <a:tbl>
              <a:tblPr firstRow="1" firstCol="1" bandRow="1"/>
              <a:tblGrid>
                <a:gridCol w="2671211"/>
                <a:gridCol w="3098028"/>
                <a:gridCol w="3316326"/>
              </a:tblGrid>
              <a:tr h="1247521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Отростки бальзамина.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Длина от основания до вершины.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Количество листьев.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0486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отросток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 см.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 листьев.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0486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отросток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 см.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 листьев.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5" name="Рисунок 4" descr="L:\DCIM\129___05\IMG_1565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3103" y="2847340"/>
            <a:ext cx="5393560" cy="39306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398317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Результаты эксперимента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5143302"/>
              </p:ext>
            </p:extLst>
          </p:nvPr>
        </p:nvGraphicFramePr>
        <p:xfrm>
          <a:off x="654442" y="3190988"/>
          <a:ext cx="7255119" cy="2623142"/>
        </p:xfrm>
        <a:graphic>
          <a:graphicData uri="http://schemas.openxmlformats.org/drawingml/2006/table">
            <a:tbl>
              <a:tblPr firstRow="1" firstCol="1" bandRow="1"/>
              <a:tblGrid>
                <a:gridCol w="2013594"/>
                <a:gridCol w="1737775"/>
                <a:gridCol w="1469587"/>
                <a:gridCol w="2034163"/>
              </a:tblGrid>
              <a:tr h="12059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Отростки бальзамина.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Длина от основания до вершины.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Длина боковых побегов.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Количество листьев.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03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отросток.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 см.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5-6 см.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От 50 и более.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03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отросток.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 см.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6-9 см.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От 40 и более.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1050" y="146476"/>
            <a:ext cx="3697782" cy="2773336"/>
          </a:xfrm>
          <a:prstGeom prst="rect">
            <a:avLst/>
          </a:prstGeom>
        </p:spPr>
      </p:pic>
      <p:pic>
        <p:nvPicPr>
          <p:cNvPr id="7" name="Рисунок 6" descr="L:\DCIM\129___05\IMG_1424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9620" y="3692252"/>
            <a:ext cx="3697782" cy="3085738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Прямоугольник 7"/>
          <p:cNvSpPr/>
          <p:nvPr/>
        </p:nvSpPr>
        <p:spPr>
          <a:xfrm>
            <a:off x="3644580" y="2436294"/>
            <a:ext cx="41265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Сроки: 1 марта 2017 года -  1 мая 2017 года. 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9580318" y="2919812"/>
            <a:ext cx="13163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 отросток</a:t>
            </a:r>
          </a:p>
          <a:p>
            <a:r>
              <a:rPr lang="ru-RU" dirty="0" smtClean="0"/>
              <a:t>2 отросток</a:t>
            </a:r>
            <a:endParaRPr lang="ru-RU" dirty="0"/>
          </a:p>
        </p:txBody>
      </p:sp>
      <p:sp>
        <p:nvSpPr>
          <p:cNvPr id="5" name="Выгнутая вправо стрелка 4"/>
          <p:cNvSpPr/>
          <p:nvPr/>
        </p:nvSpPr>
        <p:spPr>
          <a:xfrm rot="10800000">
            <a:off x="8126730" y="2539478"/>
            <a:ext cx="548640" cy="651510"/>
          </a:xfrm>
          <a:prstGeom prst="curvedLef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Выгнутая вправо стрелка 8"/>
          <p:cNvSpPr/>
          <p:nvPr/>
        </p:nvSpPr>
        <p:spPr>
          <a:xfrm>
            <a:off x="11538762" y="3366497"/>
            <a:ext cx="548640" cy="651510"/>
          </a:xfrm>
          <a:prstGeom prst="curvedLef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32845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Выводы, заключение.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2372" y="1395047"/>
            <a:ext cx="9348858" cy="47126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/>
              <a:t>Как видно из анализа результатов, злые слова действительно отрицательно влияют на растения. Растения практически погибают. Добрые же слова дают неплохие результаты. </a:t>
            </a:r>
          </a:p>
          <a:p>
            <a:pPr marL="0" indent="0">
              <a:buNone/>
            </a:pPr>
            <a:r>
              <a:rPr lang="ru-RU" sz="2400" dirty="0"/>
              <a:t>Вывод: слово действительно влияет на рост и развитие растений. Значит, мы в ответе за то, каким будет этот мир. Нам стоит контролировать себя, свои мыли и слова.</a:t>
            </a:r>
          </a:p>
          <a:p>
            <a:pPr marL="0" indent="0">
              <a:buNone/>
            </a:pPr>
            <a:r>
              <a:rPr lang="ru-RU" sz="2400" dirty="0"/>
              <a:t>Я планирую продолжить работу по этой теме. Для этого я  будем произносить различные слова над водой, а затем поливать этой водой цветы.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53750590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90</TotalTime>
  <Words>342</Words>
  <Application>Microsoft Office PowerPoint</Application>
  <PresentationFormat>Произвольный</PresentationFormat>
  <Paragraphs>45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Грань</vt:lpstr>
      <vt:lpstr>Исследовательский проект:  «Влияние звуков на рост и развитие растений».</vt:lpstr>
      <vt:lpstr>Введение.</vt:lpstr>
      <vt:lpstr>Презентация PowerPoint</vt:lpstr>
      <vt:lpstr>Ход работы</vt:lpstr>
      <vt:lpstr>Результаты эксперимента</vt:lpstr>
      <vt:lpstr>Выводы, заключение.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Исследовательский проект: «Влияние звуков на рост и развитие растений».</dc:title>
  <dc:creator>home</dc:creator>
  <cp:lastModifiedBy>Пользователь</cp:lastModifiedBy>
  <cp:revision>10</cp:revision>
  <dcterms:created xsi:type="dcterms:W3CDTF">2017-05-21T11:02:20Z</dcterms:created>
  <dcterms:modified xsi:type="dcterms:W3CDTF">2017-05-27T01:00:45Z</dcterms:modified>
</cp:coreProperties>
</file>