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9" r:id="rId3"/>
    <p:sldId id="271" r:id="rId4"/>
    <p:sldId id="285" r:id="rId5"/>
    <p:sldId id="284" r:id="rId6"/>
    <p:sldId id="288" r:id="rId7"/>
    <p:sldId id="291" r:id="rId8"/>
    <p:sldId id="290" r:id="rId9"/>
    <p:sldId id="28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75EFC84-17E8-48F1-8289-B1690E4DAE9B}">
          <p14:sldIdLst>
            <p14:sldId id="269"/>
            <p14:sldId id="271"/>
            <p14:sldId id="285"/>
            <p14:sldId id="284"/>
            <p14:sldId id="288"/>
            <p14:sldId id="290"/>
            <p14:sldId id="286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FF66CC"/>
    <a:srgbClr val="B17ED8"/>
    <a:srgbClr val="FFCCFF"/>
    <a:srgbClr val="FF99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1023" autoAdjust="0"/>
  </p:normalViewPr>
  <p:slideViewPr>
    <p:cSldViewPr snapToGrid="0">
      <p:cViewPr>
        <p:scale>
          <a:sx n="35" d="100"/>
          <a:sy n="35" d="100"/>
        </p:scale>
        <p:origin x="-1406" y="-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ru-RU" noProof="0" smtClean="0"/>
              <a:pPr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8629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684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922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534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8692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3174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480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330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605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16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21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45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05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27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9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929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29.01.2018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omanadvice.ru/kak-sdelat-saharnuyu-pud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omanadvice.ru/kak-sdelat-saharnuyu-pud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kysno.mirtesen.ru/blog/43301033898/Retseptyi-vyipechki-hvorost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9" y="609600"/>
            <a:ext cx="6379029" cy="21336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dirty="0" smtClean="0">
                <a:latin typeface="Constantia"/>
              </a:rPr>
              <a:t>Проект </a:t>
            </a:r>
            <a:br>
              <a:rPr lang="ru-RU" dirty="0" smtClean="0">
                <a:latin typeface="Constantia"/>
              </a:rPr>
            </a:br>
            <a:r>
              <a:rPr lang="ru-RU" dirty="0" smtClean="0">
                <a:latin typeface="Constantia"/>
              </a:rPr>
              <a:t>по технологии</a:t>
            </a:r>
            <a:br>
              <a:rPr lang="ru-RU" dirty="0" smtClean="0">
                <a:latin typeface="Constantia"/>
              </a:rPr>
            </a:br>
            <a:r>
              <a:rPr lang="en-US" dirty="0" smtClean="0">
                <a:latin typeface="Constantia"/>
              </a:rPr>
              <a:t>“</a:t>
            </a:r>
            <a:r>
              <a:rPr lang="ru-RU" dirty="0" smtClean="0">
                <a:latin typeface="Constantia"/>
              </a:rPr>
              <a:t>Праздничный  стол</a:t>
            </a:r>
            <a:r>
              <a:rPr lang="en-US" dirty="0" smtClean="0">
                <a:latin typeface="Constantia"/>
              </a:rPr>
              <a:t>”</a:t>
            </a:r>
            <a:endParaRPr lang="ru-RU" sz="54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0514" y="2784322"/>
            <a:ext cx="4267200" cy="178767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выполнил:           Гончаров Андрей,           ученик 2-А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КОГОБУ «Средняя школа </a:t>
            </a:r>
            <a:r>
              <a:rPr lang="ru-RU" sz="2400" dirty="0" err="1" smtClean="0"/>
              <a:t>пгт</a:t>
            </a:r>
            <a:r>
              <a:rPr lang="ru-RU" sz="2400" dirty="0" smtClean="0"/>
              <a:t> Опарино»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vk.com/images/stickers/251/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7" y="4480454"/>
            <a:ext cx="1986326" cy="21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766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6988629" cy="65689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b="1" i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Проблемная ситуация</a:t>
            </a:r>
            <a:endParaRPr lang="ru-RU" sz="40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None/>
            </a:pPr>
            <a:r>
              <a:rPr lang="ru-RU" sz="44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проект получился надо подумать: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Составить меню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Приготовить праздничные блюда 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44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приглашения сделать 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v"/>
            </a:pPr>
            <a:endParaRPr lang="ru-RU" sz="24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https://vk.com/images/stickers/245/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4603" y="4304317"/>
            <a:ext cx="1985963" cy="20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534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7293429" cy="591584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b="1" i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Цель и задачи проекта</a:t>
            </a:r>
            <a:endParaRPr lang="ru-RU" sz="40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36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Устроить праздничный  стол дома.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36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Пригласить гостей 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Составить меню стола 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36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блюда</a:t>
            </a:r>
            <a:endParaRPr lang="ru-RU" sz="3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36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приглашения </a:t>
            </a:r>
            <a:endParaRPr lang="ru-RU" sz="36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vk.com/images/stickers/253/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28" y="296118"/>
            <a:ext cx="1473200" cy="15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35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49" y="0"/>
            <a:ext cx="5668851" cy="545281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b="1" i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sz="40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5281"/>
            <a:ext cx="12192000" cy="6312719"/>
          </a:xfrm>
        </p:spPr>
        <p:txBody>
          <a:bodyPr>
            <a:normAutofit/>
          </a:bodyPr>
          <a:lstStyle/>
          <a:p>
            <a:pPr>
              <a:buClr>
                <a:srgbClr val="B0BCBC"/>
              </a:buCl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Меню праздника будет состоять из блюд, которые были в маминой книге по кулинарии, а так же  из интернет ресурса.</a:t>
            </a:r>
          </a:p>
          <a:p>
            <a:pPr>
              <a:buClr>
                <a:srgbClr val="B0BCBC"/>
              </a:buClr>
              <a:buFont typeface="Wingdings" panose="05000000000000000000" pitchFamily="2" charset="2"/>
              <a:buChar char="Ø"/>
            </a:pPr>
            <a:r>
              <a:rPr lang="ru-RU" sz="32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1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приготовить на праздник?</a:t>
            </a:r>
          </a:p>
          <a:p>
            <a:pPr>
              <a:buClr>
                <a:srgbClr val="B0BCBC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испечь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хворост и приготовить фруктовый салат</a:t>
            </a:r>
          </a:p>
          <a:p>
            <a:pPr>
              <a:buClr>
                <a:srgbClr val="B0BCBC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2 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какими продуктами надо запастись?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яблоки (1-2 шт.); банан (1 шт.); груша (1 шт.); киви (1 шт.); йогурт,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мука ;   сахар;  масло растительное;  яйцо; сода ; сметана нежирная ;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сахарная пудра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B0BCBC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 3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какое приглашение будет на праздник?</a:t>
            </a:r>
          </a:p>
          <a:p>
            <a:pPr>
              <a:buClr>
                <a:srgbClr val="B0BCBC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приглашение будет сделано в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Microsoft Publisher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vk.com/images/stickers/234/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8636" y="4527492"/>
            <a:ext cx="1873250" cy="1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341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5861" y="27730"/>
            <a:ext cx="3627121" cy="869783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90072"/>
            <a:ext cx="4411579" cy="868681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741713"/>
            <a:ext cx="9274629" cy="4867633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0322" y="672047"/>
            <a:ext cx="4153301" cy="8686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Фруктовый салат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5636" y="904722"/>
            <a:ext cx="3532271" cy="567024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-39055"/>
            <a:ext cx="83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Рецепт блюда, приготовление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vk.com/images/stickers/258/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281" y="1282370"/>
            <a:ext cx="1490663" cy="15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22512" y="1357394"/>
            <a:ext cx="768531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Ингридиенты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яблоки (1-2 шт.);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банан (1 шт.)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груша (1 шт.);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киви (1 шт.);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мл йогурта.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Приготовление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этого блюда  понадобится 15 минут. А его калорийность 62 ккал.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приготовления фруктового салата с йогуртом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Яблоки, банан, киви и грушу хорошо промыть под проточной водой;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фрукты очистить от кожуры и удалить семена с яблок и груш;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Ингредиенты порезать мелкими кубиками и выложить на тарелку;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Залить все йогуртом домашнего приготовления, перемешать и через 1 минуту подавать к столу.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Приятного аппетита!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салат из фруктов"/>
          <p:cNvPicPr/>
          <p:nvPr/>
        </p:nvPicPr>
        <p:blipFill>
          <a:blip r:embed="rId3" cstate="print"/>
          <a:srcRect l="34857" t="-1756" r="8381"/>
          <a:stretch>
            <a:fillRect/>
          </a:stretch>
        </p:blipFill>
        <p:spPr bwMode="auto">
          <a:xfrm>
            <a:off x="8599715" y="3374571"/>
            <a:ext cx="3243943" cy="314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940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81600" y="522514"/>
            <a:ext cx="7010400" cy="354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5861" y="27730"/>
            <a:ext cx="3627121" cy="869783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90072"/>
            <a:ext cx="4411579" cy="868681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658753"/>
            <a:ext cx="4411579" cy="4950594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0114" y="541419"/>
            <a:ext cx="11560629" cy="6033551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/>
            <a:r>
              <a:rPr lang="ru-RU" sz="2800" b="1" dirty="0" err="1" smtClean="0">
                <a:solidFill>
                  <a:srgbClr val="0070C0"/>
                </a:solidFill>
              </a:rPr>
              <a:t>Ингридиенты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мука – 455 г;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сахар – 35 г;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масло растительное;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яйцо – 1 шт.;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сода – 5 г;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/>
              <a:t>сметана нежирная – 65 мл;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hlinkClick r:id="rId2"/>
              </a:rPr>
              <a:t>сахарная пудра</a:t>
            </a:r>
            <a:r>
              <a:rPr lang="ru-RU" sz="2800" b="1" dirty="0" smtClean="0"/>
              <a:t> – 85 г.</a:t>
            </a:r>
            <a:endParaRPr lang="ru-RU" sz="2800" dirty="0" smtClean="0"/>
          </a:p>
          <a:p>
            <a:pPr algn="ctr"/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514" y="708779"/>
            <a:ext cx="3437164" cy="771679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None/>
            </a:pPr>
            <a:r>
              <a:rPr lang="ru-RU" dirty="0" smtClean="0"/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Хворост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3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Рецепт блюда, приготовление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vk.com/images/stickers/258/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310" y="389740"/>
            <a:ext cx="1490663" cy="15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ак испечь хворос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085" y="4484914"/>
            <a:ext cx="3091543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00057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5143" y="609599"/>
            <a:ext cx="69668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Приготовление 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муку вбиваем яйцо, добавляем сметану, бросаем сахар и соду. Замешиваем тугое тесто, тоненько его раскатываем и нарезаем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прямоугольничками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центре каждого делаем прорезь и засовываем края в   отверстие. В глубокую посудину наливаем масло, разогреваем его и   обжариваем до золотистости. Выкладываем на тарелочку  и присыпаем сахарной  пудрой.       	                                                                             </a:t>
            </a:r>
            <a:r>
              <a:rPr lang="ru-RU" b="1" dirty="0" smtClean="0"/>
              <a:t>        	                                                                                		                                                                                                    	                                                                                    	                                                                                    	</a:t>
            </a:r>
            <a:endParaRPr lang="ru-RU" dirty="0" smtClean="0"/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40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k.com/images/stickers/255/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4222" y="2697616"/>
            <a:ext cx="1914526" cy="19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4286" y="979714"/>
            <a:ext cx="6453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ПРИГЛАШЕНИЕ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j038296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9" y="587829"/>
            <a:ext cx="4963885" cy="594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1856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6415825" cy="699828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000" b="1" i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Самооценка и оценка</a:t>
            </a:r>
            <a:endParaRPr lang="ru-RU" sz="40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262743"/>
            <a:ext cx="11059886" cy="5138057"/>
          </a:xfrm>
        </p:spPr>
        <p:txBody>
          <a:bodyPr>
            <a:normAutofit lnSpcReduction="10000"/>
          </a:bodyPr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00B050"/>
              </a:buClr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прошел замечательно !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32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ИНФОРМАЦИИ, ИСПОЛЬЗОВАВШИЕСЯ ПРИ СОЗДАНИИ ПРОЕКТА</a:t>
            </a: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http://notefood.ru/retsepty-blyud/salaty-i-zakuski/fruktovyj-s-jogurtom.html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http://vkysno.mirtesen.ru/blog/43301033898/Retseptyi-vyipechki-hvorosta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Microsoft Publisher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B050"/>
              </a:buClr>
              <a:buFont typeface="+mj-lt"/>
              <a:buAutoNum type="arabicPeriod"/>
            </a:pPr>
            <a:r>
              <a:rPr lang="ru-RU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Стикеры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ВКонтакте</a:t>
            </a:r>
          </a:p>
          <a:p>
            <a:pPr marL="457200" indent="-457200" algn="l" defTabSz="914400">
              <a:lnSpc>
                <a:spcPct val="90000"/>
              </a:lnSpc>
              <a:spcBef>
                <a:spcPts val="1800"/>
              </a:spcBef>
              <a:buClr>
                <a:srgbClr val="00B050"/>
              </a:buClr>
              <a:buFont typeface="+mj-lt"/>
              <a:buAutoNum type="arabicPeriod"/>
            </a:pPr>
            <a:endParaRPr lang="ru-RU" sz="2400" i="1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92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560" y="-1446550"/>
            <a:ext cx="33983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Конец</a:t>
            </a:r>
            <a:endParaRPr lang="en-US" sz="8800" b="1" dirty="0">
              <a:ln w="12700" cmpd="sng">
                <a:solidFill>
                  <a:srgbClr val="B17ED8"/>
                </a:solidFill>
                <a:prstDash val="solid"/>
              </a:ln>
              <a:solidFill>
                <a:srgbClr val="FF99CC"/>
              </a:solidFill>
            </a:endParaRPr>
          </a:p>
        </p:txBody>
      </p:sp>
      <p:pic>
        <p:nvPicPr>
          <p:cNvPr id="7170" name="Picture 2" descr="https://vk.com/images/stickers/233/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0928" y="439064"/>
            <a:ext cx="2024918" cy="20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k.com/images/stickers/256/1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4" y="4450373"/>
            <a:ext cx="1919409" cy="19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vk.com/images/stickers/235/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6873" y="4620700"/>
            <a:ext cx="1996782" cy="20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vk.com/images/stickers/240/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340" y="1367190"/>
            <a:ext cx="1923344" cy="19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21300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039 1.24236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89255-6153-4B24-96A6-7B6AE302E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Четыре сезона природы (широкоэкранная)</Template>
  <TotalTime>0</TotalTime>
  <Words>401</Words>
  <Application>Microsoft Office PowerPoint</Application>
  <PresentationFormat>Произвольный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Четыре сезона: 16 x 9</vt:lpstr>
      <vt:lpstr>Проект  по технологии “Праздничный  стол”</vt:lpstr>
      <vt:lpstr>1. Проблемная ситуация</vt:lpstr>
      <vt:lpstr>2. Цель и задачи проекта</vt:lpstr>
      <vt:lpstr>3. Исследование</vt:lpstr>
      <vt:lpstr> </vt:lpstr>
      <vt:lpstr> </vt:lpstr>
      <vt:lpstr>Слайд 7</vt:lpstr>
      <vt:lpstr>5. Самооценка и оценка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2016-11-27T07:59:46Z</dcterms:created>
  <dcterms:modified xsi:type="dcterms:W3CDTF">2018-01-29T18:10:21Z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