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8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63" r:id="rId21"/>
    <p:sldId id="276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hlinkClick r:id="rId14"/>
              </a:rPr>
              <a:t>Free Powerpoint Templates</a:t>
            </a:r>
            <a:endParaRPr lang="fr-FR">
              <a:cs typeface="+mn-cs"/>
            </a:endParaRPr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  <a:cs typeface="+mn-cs"/>
              </a:rPr>
              <a:t>Page </a:t>
            </a:r>
            <a:fld id="{4BC65C3D-B883-4829-A53B-732DFED1EEA2}" type="slidenum">
              <a:rPr lang="fr-FR" b="1">
                <a:solidFill>
                  <a:srgbClr val="4A9337"/>
                </a:solidFill>
                <a:cs typeface="+mn-cs"/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Органические вещества клетки и живых организмов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286256"/>
            <a:ext cx="6400800" cy="1752600"/>
          </a:xfrm>
        </p:spPr>
        <p:txBody>
          <a:bodyPr/>
          <a:lstStyle/>
          <a:p>
            <a:r>
              <a:rPr lang="ru-RU" sz="2800" b="1" dirty="0" smtClean="0"/>
              <a:t>интегрированный урок биологии и физиологии питания </a:t>
            </a:r>
          </a:p>
          <a:p>
            <a:r>
              <a:rPr lang="ru-RU" sz="2800" b="1" dirty="0" smtClean="0"/>
              <a:t>Преподаватель: Фетисова С.Н.</a:t>
            </a:r>
            <a:endParaRPr lang="ru-RU" sz="2800" dirty="0"/>
          </a:p>
        </p:txBody>
      </p:sp>
      <p:pic>
        <p:nvPicPr>
          <p:cNvPr id="22530" name="Picture 2" descr="http://athleticbody.ru/wp-content/uploads/2014/07/kakoy-belok-luchs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66"/>
            <a:ext cx="2786082" cy="19084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86" y="571480"/>
            <a:ext cx="8391514" cy="5857916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21447"/>
            <a:ext cx="8072494" cy="6054371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tein_sourc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49068"/>
            <a:ext cx="7925118" cy="5996032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бовые-как-источник-бе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40" y="357166"/>
            <a:ext cx="8093288" cy="6084796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9-28-12-04-334372122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88" y="571480"/>
            <a:ext cx="7918902" cy="5461312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otein-v-produkta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143536" cy="658296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Липиды (жиры)</a:t>
            </a:r>
            <a:endParaRPr lang="ru-RU" dirty="0"/>
          </a:p>
        </p:txBody>
      </p:sp>
      <p:pic>
        <p:nvPicPr>
          <p:cNvPr id="4" name="Содержимое 3" descr="83296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7548681" cy="5331256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054371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008-i_0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149" y="357167"/>
            <a:ext cx="7158751" cy="6143667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tochniki-poleznyih-zhirov-v-pitan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49474" cy="5572164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Создать условия для формирования у обучающихся представлений о органических веществах клетки и значении их в питании человека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61713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29" y="357166"/>
            <a:ext cx="8294395" cy="5857916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i56fd049802f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48" y="1071546"/>
            <a:ext cx="8447994" cy="4472316"/>
          </a:xfr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97" y="428604"/>
            <a:ext cx="8096307" cy="6072230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746521" cy="5809891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Химический </a:t>
            </a:r>
            <a:r>
              <a:rPr lang="ru-RU" dirty="0" smtClean="0"/>
              <a:t>состав клетки живых организмов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cd828c94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4" y="0"/>
            <a:ext cx="8763028" cy="6572272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428603"/>
            <a:ext cx="8960936" cy="6152171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19409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57166"/>
            <a:ext cx="5643602" cy="6500834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 </a:t>
            </a:r>
            <a:endParaRPr lang="ru-RU" dirty="0"/>
          </a:p>
        </p:txBody>
      </p:sp>
      <p:pic>
        <p:nvPicPr>
          <p:cNvPr id="4" name="Содержимое 3" descr="0002-002-Belki-glavnyj-komponent-klet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142984"/>
            <a:ext cx="6889265" cy="5166949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49" y="428604"/>
            <a:ext cx="7810555" cy="5857916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осетинские пироги</Template>
  <TotalTime>161</TotalTime>
  <Words>37</Words>
  <PresentationFormat>Экран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Modèle par défaut</vt:lpstr>
      <vt:lpstr>Органические вещества клетки и живых организмов</vt:lpstr>
      <vt:lpstr>Цель урока </vt:lpstr>
      <vt:lpstr>Химический состав клетки живых организмов </vt:lpstr>
      <vt:lpstr>Слайд 4</vt:lpstr>
      <vt:lpstr>Слайд 5</vt:lpstr>
      <vt:lpstr>Слайд 6</vt:lpstr>
      <vt:lpstr>Белки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Липиды (жиры)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Органические вещества клетки и живых организмов</dc:title>
  <dc:creator>Ксюха</dc:creator>
  <cp:lastModifiedBy>Ксюха</cp:lastModifiedBy>
  <cp:revision>26</cp:revision>
  <dcterms:created xsi:type="dcterms:W3CDTF">2016-04-25T18:20:51Z</dcterms:created>
  <dcterms:modified xsi:type="dcterms:W3CDTF">2018-01-29T18:49:16Z</dcterms:modified>
</cp:coreProperties>
</file>