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7" r:id="rId3"/>
    <p:sldId id="275" r:id="rId4"/>
    <p:sldId id="261" r:id="rId5"/>
    <p:sldId id="263" r:id="rId6"/>
    <p:sldId id="259" r:id="rId7"/>
    <p:sldId id="260" r:id="rId8"/>
    <p:sldId id="262" r:id="rId9"/>
    <p:sldId id="264" r:id="rId10"/>
    <p:sldId id="267" r:id="rId11"/>
    <p:sldId id="265" r:id="rId12"/>
    <p:sldId id="266" r:id="rId13"/>
    <p:sldId id="268" r:id="rId14"/>
    <p:sldId id="272" r:id="rId15"/>
    <p:sldId id="269" r:id="rId16"/>
    <p:sldId id="270" r:id="rId17"/>
    <p:sldId id="271" r:id="rId18"/>
    <p:sldId id="276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74014-B8A4-407B-AAF5-C5DFB5B95743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1FCFD-CF5B-4970-8246-DF507928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Витгенштейн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FCFD-CF5B-4970-8246-DF5079288D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Николай Иванович </a:t>
            </a:r>
            <a:r>
              <a:rPr lang="ru-RU" dirty="0" err="1" smtClean="0"/>
              <a:t>Лорер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1FCFD-CF5B-4970-8246-DF5079288D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0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cuments\8 класс История России\Война 1812 года\заграничные походы\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433" y="-99392"/>
            <a:ext cx="98402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48680"/>
            <a:ext cx="4845786" cy="4708981"/>
          </a:xfrm>
          <a:prstGeom prst="rect">
            <a:avLst/>
          </a:prstGeom>
          <a:solidFill>
            <a:srgbClr val="68B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Заграничные </a:t>
            </a:r>
            <a:r>
              <a:rPr lang="ru-RU" sz="6000" b="1" dirty="0"/>
              <a:t>походы </a:t>
            </a:r>
            <a:br>
              <a:rPr lang="ru-RU" sz="6000" b="1" dirty="0"/>
            </a:br>
            <a:r>
              <a:rPr lang="ru-RU" sz="6000" b="1" dirty="0"/>
              <a:t>Русской армии</a:t>
            </a:r>
            <a:br>
              <a:rPr lang="ru-RU" sz="6000" b="1" dirty="0"/>
            </a:br>
            <a:r>
              <a:rPr lang="ru-RU" sz="6000" b="1" dirty="0"/>
              <a:t>1813-1814 гг.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5" y="6381328"/>
            <a:ext cx="835292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Разработана учителем истории ЧШ ИНЕСНЭК г. Москва </a:t>
            </a:r>
            <a:r>
              <a:rPr lang="ru-RU" dirty="0" err="1" smtClean="0"/>
              <a:t>Бурмакиной</a:t>
            </a:r>
            <a:r>
              <a:rPr lang="ru-RU" dirty="0" smtClean="0"/>
              <a:t> С.И.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5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</a:t>
            </a:r>
            <a:r>
              <a:rPr lang="ru-RU" dirty="0" err="1" smtClean="0"/>
              <a:t>антифранцузкая</a:t>
            </a:r>
            <a:r>
              <a:rPr lang="ru-RU" dirty="0" smtClean="0"/>
              <a:t>  коалиция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Коалиция</a:t>
            </a:r>
          </a:p>
          <a:p>
            <a:pPr marL="0" indent="0">
              <a:buNone/>
            </a:pPr>
            <a:r>
              <a:rPr lang="ru-RU" sz="4000" dirty="0" smtClean="0"/>
              <a:t>Российская империя</a:t>
            </a:r>
          </a:p>
          <a:p>
            <a:pPr marL="0" indent="0">
              <a:buNone/>
            </a:pPr>
            <a:r>
              <a:rPr lang="ru-RU" sz="4000" dirty="0" smtClean="0"/>
              <a:t>Пруссия</a:t>
            </a:r>
          </a:p>
          <a:p>
            <a:pPr marL="0" indent="0">
              <a:buNone/>
            </a:pPr>
            <a:r>
              <a:rPr lang="ru-RU" sz="4000" dirty="0" smtClean="0"/>
              <a:t>Австрия</a:t>
            </a:r>
          </a:p>
          <a:p>
            <a:pPr marL="0" indent="0">
              <a:buNone/>
            </a:pPr>
            <a:r>
              <a:rPr lang="ru-RU" sz="4000" dirty="0" smtClean="0"/>
              <a:t>Швеция</a:t>
            </a:r>
          </a:p>
          <a:p>
            <a:pPr marL="0" indent="0">
              <a:buNone/>
            </a:pPr>
            <a:r>
              <a:rPr lang="ru-RU" sz="4000" dirty="0" smtClean="0"/>
              <a:t>Австрия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72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8 класс История России\Война 1812 года\заграничные походы\Karta_Zagran_po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11" y="260648"/>
            <a:ext cx="95875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«Битва народов»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cuments\8 класс История России\Война 1812 года\заграничные походы\лепци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0" y="1410542"/>
            <a:ext cx="9144000" cy="54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8 класс История России\Война 1812 года\заграничные походы\napole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027"/>
            <a:ext cx="3377880" cy="44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8 класс История России\Война 1812 года\заграничные походы\витгенштей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7027"/>
            <a:ext cx="3145538" cy="45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990110"/>
          </a:xfrm>
        </p:spPr>
        <p:txBody>
          <a:bodyPr/>
          <a:lstStyle/>
          <a:p>
            <a:r>
              <a:rPr lang="ru-RU" dirty="0" smtClean="0"/>
              <a:t>Вступление в Париж 18 марта 1814 г.</a:t>
            </a:r>
            <a:endParaRPr lang="ru-RU" dirty="0"/>
          </a:p>
        </p:txBody>
      </p:sp>
      <p:pic>
        <p:nvPicPr>
          <p:cNvPr id="5123" name="Picture 3" descr="C:\Users\user\Documents\8 класс История России\Война 1812 года\заграничные походы\сражение под париж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9199"/>
            <a:ext cx="8024235" cy="5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2356"/>
            <a:ext cx="8496944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2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195192" cy="838200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5760640" cy="49711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Прочитайте документ</a:t>
            </a:r>
          </a:p>
          <a:p>
            <a:pPr marL="0" indent="0">
              <a:buNone/>
            </a:pPr>
            <a:r>
              <a:rPr lang="ru-RU" sz="4400" dirty="0" smtClean="0"/>
              <a:t> на  стр. 39</a:t>
            </a:r>
          </a:p>
          <a:p>
            <a:pPr marL="0" indent="0">
              <a:buNone/>
            </a:pPr>
            <a:r>
              <a:rPr lang="ru-RU" sz="4400" dirty="0" smtClean="0"/>
              <a:t>«Из воспоминаний участника заграничных походов Н. И. </a:t>
            </a:r>
            <a:r>
              <a:rPr lang="ru-RU" sz="4400" dirty="0" err="1" smtClean="0"/>
              <a:t>Лорера</a:t>
            </a:r>
            <a:r>
              <a:rPr lang="ru-RU" sz="4400" dirty="0" smtClean="0"/>
              <a:t>»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b="1" dirty="0" smtClean="0"/>
              <a:t>Вопрос 3 на стр. 39</a:t>
            </a:r>
          </a:p>
        </p:txBody>
      </p:sp>
      <p:pic>
        <p:nvPicPr>
          <p:cNvPr id="8194" name="Picture 2" descr="C:\Users\user\Documents\8 класс История России\Война 1812 года\заграничные походы\Лорер Николай Иван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93" y="1628800"/>
            <a:ext cx="32345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Русские в </a:t>
            </a:r>
            <a:r>
              <a:rPr lang="ru-RU" dirty="0" err="1" smtClean="0"/>
              <a:t>париже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4834"/>
            <a:ext cx="3600450" cy="4776787"/>
          </a:xfrm>
        </p:spPr>
      </p:pic>
      <p:pic>
        <p:nvPicPr>
          <p:cNvPr id="6146" name="Picture 2" descr="C:\Users\user\Documents\8 класс История России\Война 1812 года\заграничные походы\казаки в париж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4948"/>
            <a:ext cx="36840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719137"/>
          </a:xfrm>
        </p:spPr>
        <p:txBody>
          <a:bodyPr/>
          <a:lstStyle/>
          <a:p>
            <a:pPr algn="ctr"/>
            <a:r>
              <a:rPr lang="ru-RU" dirty="0" smtClean="0"/>
              <a:t>Русские в Париже</a:t>
            </a:r>
            <a:endParaRPr lang="ru-RU" dirty="0"/>
          </a:p>
        </p:txBody>
      </p:sp>
      <p:pic>
        <p:nvPicPr>
          <p:cNvPr id="7170" name="Picture 2" descr="C:\Users\user\Documents\8 класс История России\Война 1812 года\заграничные походы\казак в париж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3" y="1196752"/>
            <a:ext cx="4248472" cy="55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8 класс История России\Война 1812 года\заграничные походы\быт каза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4257928" cy="54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Прочитайте разделы «Венский конгресс» и «Священный союз» в параграфе Заграничные походы русской армии</a:t>
            </a:r>
          </a:p>
          <a:p>
            <a:pPr marL="0" indent="0">
              <a:buNone/>
            </a:pPr>
            <a:r>
              <a:rPr lang="ru-RU" b="1" dirty="0" smtClean="0"/>
              <a:t>Стр. 35-36.</a:t>
            </a:r>
          </a:p>
          <a:p>
            <a:pPr marL="0" indent="0">
              <a:buNone/>
            </a:pPr>
            <a:r>
              <a:rPr lang="ru-RU" b="1" dirty="0" smtClean="0"/>
              <a:t>Вопросы:</a:t>
            </a:r>
          </a:p>
          <a:p>
            <a:pPr marL="0" indent="0">
              <a:buNone/>
            </a:pPr>
            <a:r>
              <a:rPr lang="ru-RU" b="1" dirty="0" smtClean="0"/>
              <a:t>1. Что такое Венский конгресс?</a:t>
            </a:r>
          </a:p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b="1" dirty="0" smtClean="0"/>
              <a:t>Каковы были итоги Венского конгресса?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3. В </a:t>
            </a:r>
            <a:r>
              <a:rPr lang="ru-RU" b="1" dirty="0" smtClean="0"/>
              <a:t>чём </a:t>
            </a:r>
            <a:r>
              <a:rPr lang="ru-RU" b="1" dirty="0" smtClean="0"/>
              <a:t>главная цель Священного союза? Какова роль России в этом союзе?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34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для размышления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Могла ли Россия</a:t>
            </a:r>
          </a:p>
          <a:p>
            <a:pPr marL="0" indent="0">
              <a:buNone/>
            </a:pPr>
            <a:r>
              <a:rPr lang="ru-RU" sz="6000" dirty="0" smtClean="0"/>
              <a:t>не продолжать войны </a:t>
            </a:r>
          </a:p>
          <a:p>
            <a:pPr marL="0" indent="0">
              <a:buNone/>
            </a:pPr>
            <a:r>
              <a:rPr lang="ru-RU" sz="6000" dirty="0" smtClean="0"/>
              <a:t>с Наполеоном?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440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Прочитайте стр. 36-38</a:t>
            </a:r>
          </a:p>
          <a:p>
            <a:pPr marL="0" indent="0">
              <a:buNone/>
            </a:pPr>
            <a:r>
              <a:rPr lang="ru-RU" sz="4000" dirty="0" smtClean="0"/>
              <a:t>Разделы «Восточный вопрос» и «Россия и Америка» </a:t>
            </a:r>
          </a:p>
          <a:p>
            <a:pPr marL="0" indent="0">
              <a:buNone/>
            </a:pPr>
            <a:r>
              <a:rPr lang="ru-RU" sz="4000" dirty="0" smtClean="0"/>
              <a:t>Ответьте на вопросы 4, 5, 6 стр. 38 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82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Цели </a:t>
            </a:r>
            <a:r>
              <a:rPr lang="ru-RU" dirty="0" smtClean="0"/>
              <a:t>заграничных походов</a:t>
            </a:r>
          </a:p>
          <a:p>
            <a:pPr marL="0" indent="0">
              <a:buNone/>
            </a:pPr>
            <a:r>
              <a:rPr lang="ru-RU" dirty="0" smtClean="0"/>
              <a:t>2. Начало походов</a:t>
            </a:r>
          </a:p>
          <a:p>
            <a:pPr marL="0" indent="0">
              <a:buNone/>
            </a:pPr>
            <a:r>
              <a:rPr lang="ru-RU" dirty="0" smtClean="0"/>
              <a:t>3.Смерть М.И. Кутузова</a:t>
            </a:r>
          </a:p>
          <a:p>
            <a:pPr marL="0" indent="0">
              <a:buNone/>
            </a:pPr>
            <a:r>
              <a:rPr lang="ru-RU" dirty="0" smtClean="0"/>
              <a:t>4. Антифранцузская коалиция.</a:t>
            </a:r>
          </a:p>
          <a:p>
            <a:pPr marL="0" indent="0">
              <a:buNone/>
            </a:pPr>
            <a:r>
              <a:rPr lang="ru-RU" dirty="0" smtClean="0"/>
              <a:t>5. Завершение разгрома Наполеона</a:t>
            </a:r>
          </a:p>
          <a:p>
            <a:pPr marL="0" indent="0">
              <a:buNone/>
            </a:pPr>
            <a:r>
              <a:rPr lang="ru-RU" dirty="0" smtClean="0"/>
              <a:t>6. Венский конгресс.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Параграф 5, </a:t>
            </a:r>
          </a:p>
          <a:p>
            <a:pPr marL="0" indent="0">
              <a:buNone/>
            </a:pPr>
            <a:r>
              <a:rPr lang="ru-RU" sz="6000" dirty="0" smtClean="0"/>
              <a:t>вопросы для обсуждения стр. 38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44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Творческие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Посмотрите фильмы о героях Войны 1812 г.</a:t>
            </a:r>
          </a:p>
          <a:p>
            <a:pPr marL="0" indent="0">
              <a:buNone/>
            </a:pPr>
            <a:r>
              <a:rPr lang="ru-RU" dirty="0" smtClean="0"/>
              <a:t>«Кутузов» 1943 г.</a:t>
            </a:r>
          </a:p>
          <a:p>
            <a:pPr marL="0" indent="0">
              <a:buNone/>
            </a:pPr>
            <a:r>
              <a:rPr lang="ru-RU" dirty="0" smtClean="0"/>
              <a:t>«Багратион» 1985 г.</a:t>
            </a:r>
          </a:p>
          <a:p>
            <a:pPr marL="0" indent="0">
              <a:buNone/>
            </a:pPr>
            <a:r>
              <a:rPr lang="ru-RU" dirty="0" smtClean="0"/>
              <a:t>«Эскадрон гусар летучих» 1980 г.</a:t>
            </a:r>
          </a:p>
          <a:p>
            <a:pPr marL="0" indent="0">
              <a:buNone/>
            </a:pPr>
            <a:r>
              <a:rPr lang="ru-RU" dirty="0" smtClean="0"/>
              <a:t>«1812: Уланская баллада» 2012 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Выберите одного из героев войны 1812 года и заграничных походов и подготовьте презентацию.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для размышления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Могла ли Россия</a:t>
            </a:r>
          </a:p>
          <a:p>
            <a:pPr marL="0" indent="0">
              <a:buNone/>
            </a:pPr>
            <a:r>
              <a:rPr lang="ru-RU" sz="6000" dirty="0" smtClean="0"/>
              <a:t>не продолжать войны </a:t>
            </a:r>
          </a:p>
          <a:p>
            <a:pPr marL="0" indent="0">
              <a:buNone/>
            </a:pPr>
            <a:r>
              <a:rPr lang="ru-RU" sz="6000" dirty="0" smtClean="0"/>
              <a:t>с Наполеоном?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09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заграничных походов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Необходимость окончательно разгромить Наполеона,</a:t>
            </a:r>
            <a:r>
              <a:rPr lang="ru-RU" dirty="0"/>
              <a:t> не </a:t>
            </a:r>
            <a:r>
              <a:rPr lang="ru-RU" dirty="0" smtClean="0"/>
              <a:t>дать остаткам армии Наполеона соединиться </a:t>
            </a:r>
            <a:r>
              <a:rPr lang="ru-RU" dirty="0"/>
              <a:t>с войсками, находившимися за Вислой, и поступавшими из Франции новыми формированиями;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Освободить захваченные европейские государства;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8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620688"/>
            <a:ext cx="3960440" cy="4789512"/>
          </a:xfrm>
        </p:spPr>
        <p:txBody>
          <a:bodyPr/>
          <a:lstStyle/>
          <a:p>
            <a:r>
              <a:rPr lang="ru-RU" sz="3200" dirty="0" smtClean="0"/>
              <a:t>«Наполеон или Я,</a:t>
            </a:r>
          </a:p>
          <a:p>
            <a:r>
              <a:rPr lang="ru-RU" sz="3200" dirty="0" smtClean="0"/>
              <a:t>Я или Наполеон,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двоем </a:t>
            </a:r>
            <a:r>
              <a:rPr lang="ru-RU" sz="3200" dirty="0" smtClean="0"/>
              <a:t>мы царствовать не можем.»</a:t>
            </a:r>
          </a:p>
          <a:p>
            <a:endParaRPr lang="ru-RU" sz="3200" dirty="0" smtClean="0"/>
          </a:p>
          <a:p>
            <a:pPr algn="r"/>
            <a:r>
              <a:rPr lang="ru-RU" sz="3200" b="1" dirty="0" smtClean="0"/>
              <a:t>Александр </a:t>
            </a:r>
            <a:r>
              <a:rPr lang="en-US" sz="3200" b="1" dirty="0" smtClean="0"/>
              <a:t>I</a:t>
            </a:r>
            <a:endParaRPr lang="ru-RU" sz="3200" b="1" dirty="0"/>
          </a:p>
        </p:txBody>
      </p:sp>
      <p:pic>
        <p:nvPicPr>
          <p:cNvPr id="1026" name="Picture 2" descr="C:\Users\user\Documents\8 класс История России\Война 1812 года\заграничные походы\Алекс. 1 портрет парад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40" y="332656"/>
            <a:ext cx="4392488" cy="62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России и Франции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Российская армия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около 100 тыс. человек, 533 </a:t>
            </a:r>
            <a:r>
              <a:rPr lang="ru-RU" dirty="0" smtClean="0"/>
              <a:t>орудий.</a:t>
            </a:r>
          </a:p>
          <a:p>
            <a:pPr marL="0" indent="0">
              <a:buNone/>
            </a:pPr>
            <a:r>
              <a:rPr lang="ru-RU" dirty="0" smtClean="0"/>
              <a:t>Главнокомандующий М.И. Кутузов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Армия Наполеона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до 70 тыс. </a:t>
            </a:r>
            <a:r>
              <a:rPr lang="ru-RU" dirty="0" smtClean="0"/>
              <a:t>человек.</a:t>
            </a:r>
          </a:p>
          <a:p>
            <a:pPr marL="0" indent="0">
              <a:buNone/>
            </a:pPr>
            <a:r>
              <a:rPr lang="ru-RU" dirty="0" smtClean="0"/>
              <a:t>Во Франции Наполеон поставил под призыв 100 тыс. </a:t>
            </a:r>
            <a:r>
              <a:rPr lang="ru-RU" smtClean="0"/>
              <a:t>молодых французов.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армия переходит границу</a:t>
            </a:r>
            <a:br>
              <a:rPr lang="ru-RU" dirty="0" smtClean="0"/>
            </a:br>
            <a:r>
              <a:rPr lang="ru-RU" dirty="0" smtClean="0"/>
              <a:t>январь 1813 года.</a:t>
            </a:r>
            <a:endParaRPr lang="ru-RU" dirty="0"/>
          </a:p>
        </p:txBody>
      </p:sp>
      <p:pic>
        <p:nvPicPr>
          <p:cNvPr id="1026" name="Picture 2" descr="C:\Users\user\Documents\8 класс История России\Война 1812 года\заграничные походы\Русс. НЕМ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80181" cy="54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действия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26533"/>
              </p:ext>
            </p:extLst>
          </p:nvPr>
        </p:nvGraphicFramePr>
        <p:xfrm>
          <a:off x="304800" y="1554163"/>
          <a:ext cx="8686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40"/>
                <a:gridCol w="585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Событие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28 января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Занята Варшава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 марта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Занят Берлин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19 марта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smtClean="0">
                          <a:solidFill>
                            <a:schemeClr val="tx1"/>
                          </a:solidFill>
                        </a:rPr>
                        <a:t>Освобожден Гамбург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4-7 октября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«Битва народов» под Лейпцигом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5157192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Русская армия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4139952" y="516969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157192"/>
            <a:ext cx="2952328" cy="92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Прусская армия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100 тыс. чел.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Смерть М.И. Кутузова 28 апреля 1813 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6763680" cy="4509120"/>
          </a:xfrm>
        </p:spPr>
      </p:pic>
      <p:pic>
        <p:nvPicPr>
          <p:cNvPr id="2050" name="Picture 2" descr="C:\Users\user\Documents\8 класс История России\Война 1812 года\заграничные походы\кутуз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552313" cy="44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411</Words>
  <Application>Microsoft Office PowerPoint</Application>
  <PresentationFormat>Экран (4:3)</PresentationFormat>
  <Paragraphs>94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План урока</vt:lpstr>
      <vt:lpstr>Вопрос для размышления</vt:lpstr>
      <vt:lpstr>Цели заграничных походов</vt:lpstr>
      <vt:lpstr>Презентация PowerPoint</vt:lpstr>
      <vt:lpstr>Силы России и Франции</vt:lpstr>
      <vt:lpstr>Русская армия переходит границу январь 1813 года.</vt:lpstr>
      <vt:lpstr>Военные действия </vt:lpstr>
      <vt:lpstr>Смерть М.И. Кутузова 28 апреля 1813 г.</vt:lpstr>
      <vt:lpstr>5 антифранцузкая  коалиция</vt:lpstr>
      <vt:lpstr>Презентация PowerPoint</vt:lpstr>
      <vt:lpstr>«Битва народов» </vt:lpstr>
      <vt:lpstr>Вступление в Париж 18 марта 1814 г.</vt:lpstr>
      <vt:lpstr>Задание</vt:lpstr>
      <vt:lpstr>Русские в париже</vt:lpstr>
      <vt:lpstr>Русские в Париже</vt:lpstr>
      <vt:lpstr>Задание </vt:lpstr>
      <vt:lpstr>Вопрос для размышления</vt:lpstr>
      <vt:lpstr>Задание </vt:lpstr>
      <vt:lpstr>Домашнее задание</vt:lpstr>
      <vt:lpstr>Творческие 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Заграничные походы  Русской армии</dc:title>
  <dc:creator>user</dc:creator>
  <cp:lastModifiedBy>Пользователь Windows</cp:lastModifiedBy>
  <cp:revision>24</cp:revision>
  <dcterms:created xsi:type="dcterms:W3CDTF">2018-01-26T14:48:22Z</dcterms:created>
  <dcterms:modified xsi:type="dcterms:W3CDTF">2018-01-27T17:35:15Z</dcterms:modified>
</cp:coreProperties>
</file>