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67" r:id="rId4"/>
    <p:sldId id="260" r:id="rId5"/>
    <p:sldId id="268" r:id="rId6"/>
    <p:sldId id="263" r:id="rId7"/>
    <p:sldId id="261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800" dirty="0" smtClean="0"/>
              <a:t>ОБЩЕСТВОЗНАНИЕ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609601" y="1600201"/>
            <a:ext cx="11182351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dirty="0" smtClean="0"/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Презентация </a:t>
            </a:r>
            <a:r>
              <a:rPr lang="ru-RU" altLang="ru-RU" sz="3200" dirty="0" smtClean="0"/>
              <a:t>подготовлена для урока </a:t>
            </a:r>
            <a:r>
              <a:rPr lang="ru-RU" altLang="ru-RU" sz="3200" dirty="0" smtClean="0"/>
              <a:t>обществознания</a:t>
            </a:r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 </a:t>
            </a:r>
            <a:r>
              <a:rPr lang="ru-RU" altLang="ru-RU" sz="3200" dirty="0" smtClean="0"/>
              <a:t>8 класса </a:t>
            </a:r>
            <a:r>
              <a:rPr lang="ru-RU" altLang="ru-RU" sz="3200" dirty="0" smtClean="0"/>
              <a:t>«</a:t>
            </a:r>
            <a:r>
              <a:rPr lang="ru-RU" altLang="ru-RU" sz="3200" dirty="0" smtClean="0"/>
              <a:t>Религия как одна из форм культуры».</a:t>
            </a:r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Автор:</a:t>
            </a:r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ученица 8 класса «А» </a:t>
            </a:r>
            <a:r>
              <a:rPr lang="ru-RU" altLang="ru-RU" sz="3200" dirty="0" smtClean="0"/>
              <a:t>Афанасьева Агния,</a:t>
            </a:r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учитель </a:t>
            </a:r>
            <a:r>
              <a:rPr lang="ru-RU" altLang="ru-RU" sz="3200" dirty="0" smtClean="0"/>
              <a:t>Бурмакина С.И.</a:t>
            </a:r>
          </a:p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ЧШ «ИНЕСНЭК».</a:t>
            </a:r>
          </a:p>
        </p:txBody>
      </p:sp>
    </p:spTree>
    <p:extLst>
      <p:ext uri="{BB962C8B-B14F-4D97-AF65-F5344CB8AC3E}">
        <p14:creationId xmlns:p14="http://schemas.microsoft.com/office/powerpoint/2010/main" val="2024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7162" y="2989092"/>
            <a:ext cx="8144134" cy="111768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Ислам.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9" y="553791"/>
            <a:ext cx="8574906" cy="5763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61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2336872"/>
            <a:ext cx="9760782" cy="41655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Слово «ислам» имеет несколько значений. Чаще всего переводится как мир, «покорность Богу» или «предание себя Богу».</a:t>
            </a:r>
          </a:p>
          <a:p>
            <a:pPr marL="0" indent="0">
              <a:buNone/>
            </a:pPr>
            <a:r>
              <a:rPr lang="ru-RU" b="1" dirty="0"/>
              <a:t>Ислам</a:t>
            </a:r>
            <a:r>
              <a:rPr lang="ru-RU" dirty="0"/>
              <a:t> зародился на юго-западе Аравийского полуострова в начале VII в. в </a:t>
            </a:r>
            <a:r>
              <a:rPr lang="ru-RU" dirty="0" err="1"/>
              <a:t>Хиджазе</a:t>
            </a:r>
            <a:r>
              <a:rPr lang="ru-RU" dirty="0"/>
              <a:t> среди племен Западной Аравии. Основатель – Мухаммед (570-632 г.), провозгласивший себя пророком. Созданная им община стала основой сформировавшегося впоследствии государственного образования – Арабского халифата.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75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00" y="3683000"/>
            <a:ext cx="4127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Согласно вере мусульман, Аллах передал Мухаммеду через ангела Коран – который стал священным писанием для мусульман.</a:t>
            </a:r>
            <a:endParaRPr lang="ru-RU" sz="2800" dirty="0"/>
          </a:p>
        </p:txBody>
      </p:sp>
      <p:pic>
        <p:nvPicPr>
          <p:cNvPr id="1027" name="Picture 3" descr="C:\Users\user\Documents\К конкурсу Жар птица\Религии\ко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0"/>
            <a:ext cx="7927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0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5 столпов в исламе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000" y="2184400"/>
            <a:ext cx="5124678" cy="4406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Обязательны для мусульманина следующие пять «столпов ислама» </a:t>
            </a:r>
            <a:r>
              <a:rPr lang="ru-RU" sz="3200" dirty="0" smtClean="0"/>
              <a:t> </a:t>
            </a:r>
            <a:r>
              <a:rPr lang="ru-RU" sz="3200" dirty="0"/>
              <a:t>— основные предписания, обязательные для всех </a:t>
            </a:r>
            <a:r>
              <a:rPr lang="ru-RU" sz="3200" dirty="0" smtClean="0"/>
              <a:t>мусульман.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2" y="1981200"/>
            <a:ext cx="6597878" cy="487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800" dirty="0" smtClean="0">
                <a:solidFill>
                  <a:srgbClr val="00B050"/>
                </a:solidFill>
              </a:rPr>
              <a:t>Вера в единого бога</a:t>
            </a:r>
          </a:p>
          <a:p>
            <a:pPr marL="457200" indent="-457200">
              <a:buAutoNum type="arabicPeriod"/>
            </a:pPr>
            <a:r>
              <a:rPr lang="ru-RU" sz="4800" dirty="0" smtClean="0">
                <a:solidFill>
                  <a:srgbClr val="00B050"/>
                </a:solidFill>
              </a:rPr>
              <a:t>Пост</a:t>
            </a:r>
          </a:p>
          <a:p>
            <a:pPr marL="457200" indent="-457200">
              <a:buAutoNum type="arabicPeriod"/>
            </a:pPr>
            <a:r>
              <a:rPr lang="ru-RU" sz="4800" dirty="0" smtClean="0">
                <a:solidFill>
                  <a:srgbClr val="00B050"/>
                </a:solidFill>
              </a:rPr>
              <a:t>Хадж</a:t>
            </a:r>
          </a:p>
          <a:p>
            <a:pPr marL="457200" indent="-457200">
              <a:buAutoNum type="arabicPeriod"/>
            </a:pPr>
            <a:r>
              <a:rPr lang="ru-RU" sz="4800" dirty="0" smtClean="0">
                <a:solidFill>
                  <a:srgbClr val="00B050"/>
                </a:solidFill>
              </a:rPr>
              <a:t>Намаз</a:t>
            </a:r>
          </a:p>
          <a:p>
            <a:pPr marL="457200" indent="-457200">
              <a:buAutoNum type="arabicPeriod"/>
            </a:pPr>
            <a:r>
              <a:rPr lang="ru-RU" sz="4800" dirty="0" err="1" smtClean="0">
                <a:solidFill>
                  <a:srgbClr val="00B050"/>
                </a:solidFill>
              </a:rPr>
              <a:t>Закят</a:t>
            </a:r>
            <a:r>
              <a:rPr lang="ru-RU" sz="4800" dirty="0" smtClean="0">
                <a:solidFill>
                  <a:srgbClr val="00B050"/>
                </a:solidFill>
              </a:rPr>
              <a:t>, милостыня.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3" y="270457"/>
            <a:ext cx="9789942" cy="6252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65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4" y="553792"/>
            <a:ext cx="6530394" cy="5357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88" y="3320603"/>
            <a:ext cx="238125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91400" y="496654"/>
            <a:ext cx="4889500" cy="74789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/>
              <a:t> </a:t>
            </a:r>
            <a:r>
              <a:rPr lang="ru-RU" sz="3200" dirty="0" smtClean="0"/>
              <a:t>Полумесяц </a:t>
            </a:r>
            <a:r>
              <a:rPr lang="ru-RU" sz="3200" dirty="0"/>
              <a:t>со звездой был символом города Константинополь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Когда </a:t>
            </a:r>
            <a:r>
              <a:rPr lang="ru-RU" sz="3200" dirty="0"/>
              <a:t>Османы завоевали его в 1453 году, они заимствовали этот символ и превратили в знак своей военной победы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79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К конкурсу Жар птица\Религии\каа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Святыня мусульман - КААБА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древняя кубическая постройка </a:t>
            </a:r>
            <a:r>
              <a:rPr lang="ru-RU" sz="2800" dirty="0"/>
              <a:t>во внутреннем дворе мечети </a:t>
            </a:r>
            <a:r>
              <a:rPr lang="ru-RU" sz="2800" dirty="0" err="1"/>
              <a:t>Масджид</a:t>
            </a:r>
            <a:r>
              <a:rPr lang="ru-RU" sz="2800" dirty="0"/>
              <a:t> аль-</a:t>
            </a:r>
            <a:r>
              <a:rPr lang="ru-RU" sz="2800" dirty="0" err="1"/>
              <a:t>Харам</a:t>
            </a:r>
            <a:r>
              <a:rPr lang="ru-RU" sz="2800" dirty="0"/>
              <a:t> (Заповедная </a:t>
            </a:r>
            <a:r>
              <a:rPr lang="ru-RU" sz="2800" dirty="0" smtClean="0"/>
              <a:t>Мечеть).</a:t>
            </a:r>
          </a:p>
          <a:p>
            <a:r>
              <a:rPr lang="ru-RU" sz="2800" dirty="0" smtClean="0"/>
              <a:t>Кааба </a:t>
            </a:r>
            <a:r>
              <a:rPr lang="ru-RU" sz="2800" dirty="0"/>
              <a:t>носит символическое имя </a:t>
            </a:r>
            <a:r>
              <a:rPr lang="ru-RU" sz="2800" i="1" dirty="0"/>
              <a:t>«аль-</a:t>
            </a:r>
            <a:r>
              <a:rPr lang="ru-RU" sz="2800" i="1" dirty="0" err="1"/>
              <a:t>Бэйт</a:t>
            </a:r>
            <a:r>
              <a:rPr lang="ru-RU" sz="2800" i="1" dirty="0"/>
              <a:t> аль-</a:t>
            </a:r>
            <a:r>
              <a:rPr lang="ru-RU" sz="2800" i="1" dirty="0" err="1"/>
              <a:t>Харам</a:t>
            </a:r>
            <a:r>
              <a:rPr lang="ru-RU" sz="2800" i="1" dirty="0"/>
              <a:t>»</a:t>
            </a:r>
            <a:r>
              <a:rPr lang="ru-RU" sz="2800" dirty="0"/>
              <a:t>, что означает в переводе с арабского «священный дом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Каждый правоверный мусульманин должен совершить паломничество к этой святыни.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368753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169</TotalTime>
  <Words>127</Words>
  <Application>Microsoft Office PowerPoint</Application>
  <PresentationFormat>Произвольный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Берлин</vt:lpstr>
      <vt:lpstr>ОБЩЕСТВОЗНАНИЕ</vt:lpstr>
      <vt:lpstr>Презентация PowerPoint</vt:lpstr>
      <vt:lpstr>Ислам</vt:lpstr>
      <vt:lpstr>Презентация PowerPoint</vt:lpstr>
      <vt:lpstr>5 столпов в исламе</vt:lpstr>
      <vt:lpstr>Презентация PowerPoint</vt:lpstr>
      <vt:lpstr>Презентация PowerPoint</vt:lpstr>
      <vt:lpstr>Презентация PowerPoint</vt:lpstr>
      <vt:lpstr>Святыня мусульман - КААБА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Beast</dc:creator>
  <cp:lastModifiedBy>Пользователь Windows</cp:lastModifiedBy>
  <cp:revision>11</cp:revision>
  <dcterms:created xsi:type="dcterms:W3CDTF">2018-01-16T13:22:17Z</dcterms:created>
  <dcterms:modified xsi:type="dcterms:W3CDTF">2018-01-27T20:46:25Z</dcterms:modified>
</cp:coreProperties>
</file>