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1" r:id="rId6"/>
    <p:sldId id="260" r:id="rId7"/>
    <p:sldId id="265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496945" cy="6336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7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679487" cy="1152128"/>
          </a:xfrm>
          <a:prstGeom prst="rect">
            <a:avLst/>
          </a:prstGeom>
        </p:spPr>
      </p:pic>
      <p:pic>
        <p:nvPicPr>
          <p:cNvPr id="5" name="Рисунок 4" descr="6d4d3a6dd0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4067944" y="332656"/>
            <a:ext cx="1080120" cy="1195706"/>
          </a:xfrm>
          <a:prstGeom prst="rect">
            <a:avLst/>
          </a:prstGeom>
        </p:spPr>
      </p:pic>
      <p:pic>
        <p:nvPicPr>
          <p:cNvPr id="6" name="Рисунок 5" descr="01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32656"/>
            <a:ext cx="1368152" cy="1140127"/>
          </a:xfrm>
          <a:prstGeom prst="rect">
            <a:avLst/>
          </a:prstGeom>
        </p:spPr>
      </p:pic>
      <p:pic>
        <p:nvPicPr>
          <p:cNvPr id="7" name="Рисунок 6" descr="314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152128" cy="1194279"/>
          </a:xfrm>
          <a:prstGeom prst="rect">
            <a:avLst/>
          </a:prstGeom>
        </p:spPr>
      </p:pic>
      <p:pic>
        <p:nvPicPr>
          <p:cNvPr id="8" name="Рисунок 7" descr="61529965_1279114253_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412776"/>
            <a:ext cx="1584176" cy="1584176"/>
          </a:xfrm>
          <a:prstGeom prst="rect">
            <a:avLst/>
          </a:prstGeom>
        </p:spPr>
      </p:pic>
      <p:pic>
        <p:nvPicPr>
          <p:cNvPr id="9" name="Рисунок 8" descr="64406532_2a3f5a014a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2483768" y="1628800"/>
            <a:ext cx="958443" cy="1152128"/>
          </a:xfrm>
          <a:prstGeom prst="rect">
            <a:avLst/>
          </a:prstGeom>
        </p:spPr>
      </p:pic>
      <p:pic>
        <p:nvPicPr>
          <p:cNvPr id="10" name="Рисунок 9" descr="1336990576_kurnosov-igor-44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1628800"/>
            <a:ext cx="1499377" cy="1089291"/>
          </a:xfrm>
          <a:prstGeom prst="rect">
            <a:avLst/>
          </a:prstGeom>
        </p:spPr>
      </p:pic>
      <p:pic>
        <p:nvPicPr>
          <p:cNvPr id="11" name="Рисунок 10" descr="do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1700808"/>
            <a:ext cx="1642768" cy="1080120"/>
          </a:xfrm>
          <a:prstGeom prst="rect">
            <a:avLst/>
          </a:prstGeom>
        </p:spPr>
      </p:pic>
      <p:pic>
        <p:nvPicPr>
          <p:cNvPr id="12" name="Рисунок 11" descr="hous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6" y="1556792"/>
            <a:ext cx="864096" cy="1179824"/>
          </a:xfrm>
          <a:prstGeom prst="rect">
            <a:avLst/>
          </a:prstGeom>
        </p:spPr>
      </p:pic>
      <p:pic>
        <p:nvPicPr>
          <p:cNvPr id="13" name="Рисунок 12" descr="hous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2924944"/>
            <a:ext cx="1152128" cy="1119869"/>
          </a:xfrm>
          <a:prstGeom prst="rect">
            <a:avLst/>
          </a:prstGeom>
        </p:spPr>
      </p:pic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6136" y="4077072"/>
            <a:ext cx="890075" cy="1152128"/>
          </a:xfrm>
          <a:prstGeom prst="rect">
            <a:avLst/>
          </a:prstGeom>
        </p:spPr>
      </p:pic>
      <p:pic>
        <p:nvPicPr>
          <p:cNvPr id="16" name="Рисунок 15" descr="images (3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5445224"/>
            <a:ext cx="1368152" cy="1052835"/>
          </a:xfrm>
          <a:prstGeom prst="rect">
            <a:avLst/>
          </a:prstGeom>
        </p:spPr>
      </p:pic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39752" y="4077072"/>
            <a:ext cx="1306637" cy="1255284"/>
          </a:xfrm>
          <a:prstGeom prst="rect">
            <a:avLst/>
          </a:prstGeom>
        </p:spPr>
      </p:pic>
      <p:pic>
        <p:nvPicPr>
          <p:cNvPr id="19" name="Рисунок 18" descr="images11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96137" y="2852936"/>
            <a:ext cx="864096" cy="1112852"/>
          </a:xfrm>
          <a:prstGeom prst="rect">
            <a:avLst/>
          </a:prstGeom>
        </p:spPr>
      </p:pic>
      <p:pic>
        <p:nvPicPr>
          <p:cNvPr id="20" name="Рисунок 19" descr="9d511708581c17ba4d9728c02c1e7d1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64288" y="2996952"/>
            <a:ext cx="1551445" cy="1008112"/>
          </a:xfrm>
          <a:prstGeom prst="rect">
            <a:avLst/>
          </a:prstGeom>
        </p:spPr>
      </p:pic>
      <p:pic>
        <p:nvPicPr>
          <p:cNvPr id="21" name="Рисунок 20" descr="552753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5576" y="4149080"/>
            <a:ext cx="905244" cy="1152128"/>
          </a:xfrm>
          <a:prstGeom prst="rect">
            <a:avLst/>
          </a:prstGeom>
        </p:spPr>
      </p:pic>
      <p:pic>
        <p:nvPicPr>
          <p:cNvPr id="22" name="Рисунок 21" descr="dachniy_dom_3_0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7544" y="5373216"/>
            <a:ext cx="1373138" cy="1134212"/>
          </a:xfrm>
          <a:prstGeom prst="rect">
            <a:avLst/>
          </a:prstGeom>
        </p:spPr>
      </p:pic>
      <p:pic>
        <p:nvPicPr>
          <p:cNvPr id="23" name="Рисунок 22" descr="images (1)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4221088"/>
            <a:ext cx="1368152" cy="1024793"/>
          </a:xfrm>
          <a:prstGeom prst="rect">
            <a:avLst/>
          </a:prstGeom>
        </p:spPr>
      </p:pic>
      <p:pic>
        <p:nvPicPr>
          <p:cNvPr id="24" name="Рисунок 23" descr="images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80312" y="4221088"/>
            <a:ext cx="1388134" cy="1008112"/>
          </a:xfrm>
          <a:prstGeom prst="rect">
            <a:avLst/>
          </a:prstGeom>
        </p:spPr>
      </p:pic>
      <p:pic>
        <p:nvPicPr>
          <p:cNvPr id="25" name="Рисунок 24" descr="rez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195736" y="5373216"/>
            <a:ext cx="1522859" cy="1087756"/>
          </a:xfrm>
          <a:prstGeom prst="rect">
            <a:avLst/>
          </a:prstGeom>
        </p:spPr>
      </p:pic>
      <p:pic>
        <p:nvPicPr>
          <p:cNvPr id="26" name="Рисунок 25" descr="скачанные файлы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796136" y="5445224"/>
            <a:ext cx="1122040" cy="1009836"/>
          </a:xfrm>
          <a:prstGeom prst="rect">
            <a:avLst/>
          </a:prstGeom>
        </p:spPr>
      </p:pic>
      <p:pic>
        <p:nvPicPr>
          <p:cNvPr id="27" name="Рисунок 26" descr="крестик красный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452320" y="5517232"/>
            <a:ext cx="1224136" cy="994854"/>
          </a:xfrm>
          <a:prstGeom prst="rect">
            <a:avLst/>
          </a:prstGeom>
        </p:spPr>
      </p:pic>
      <p:pic>
        <p:nvPicPr>
          <p:cNvPr id="28" name="Рисунок 27" descr="images (4)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236296" y="5373217"/>
            <a:ext cx="1561920" cy="1152128"/>
          </a:xfrm>
          <a:prstGeom prst="rect">
            <a:avLst/>
          </a:prstGeom>
        </p:spPr>
      </p:pic>
      <p:pic>
        <p:nvPicPr>
          <p:cNvPr id="29" name="Рисунок 28" descr="крестик красный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39752" y="2924944"/>
            <a:ext cx="1039342" cy="1043418"/>
          </a:xfrm>
          <a:prstGeom prst="rect">
            <a:avLst/>
          </a:prstGeom>
        </p:spPr>
      </p:pic>
      <p:pic>
        <p:nvPicPr>
          <p:cNvPr id="30" name="Рисунок 29" descr="images (2)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67744" y="2852936"/>
            <a:ext cx="1270571" cy="1152128"/>
          </a:xfrm>
          <a:prstGeom prst="rect">
            <a:avLst/>
          </a:prstGeom>
        </p:spPr>
      </p:pic>
      <p:pic>
        <p:nvPicPr>
          <p:cNvPr id="31" name="Рисунок 30" descr="крестик красный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339752" y="404664"/>
            <a:ext cx="1008112" cy="1012065"/>
          </a:xfrm>
          <a:prstGeom prst="rect">
            <a:avLst/>
          </a:prstGeom>
        </p:spPr>
      </p:pic>
      <p:pic>
        <p:nvPicPr>
          <p:cNvPr id="33" name="Рисунок 32" descr="5-сказочный-домик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195736" y="332656"/>
            <a:ext cx="1368152" cy="115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63512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31" y="6093296"/>
            <a:ext cx="7143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7945_seyfovaya_d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41833-Funny-Scientist-Or-Professor-Smiling-And-Waving-For-Greeting-With-Speech-Bubble-Stock-Vecto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5832648" cy="5661248"/>
          </a:xfrm>
          <a:prstGeom prst="rect">
            <a:avLst/>
          </a:prstGeom>
        </p:spPr>
      </p:pic>
      <p:sp>
        <p:nvSpPr>
          <p:cNvPr id="4" name="Выноска 1 3"/>
          <p:cNvSpPr/>
          <p:nvPr/>
        </p:nvSpPr>
        <p:spPr>
          <a:xfrm>
            <a:off x="4139952" y="332656"/>
            <a:ext cx="4680520" cy="3168352"/>
          </a:xfrm>
          <a:prstGeom prst="borderCallout1">
            <a:avLst>
              <a:gd name="adj1" fmla="val 18750"/>
              <a:gd name="adj2" fmla="val -8333"/>
              <a:gd name="adj3" fmla="val 53447"/>
              <a:gd name="adj4" fmla="val -401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мне для чего нужны внимание и память?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699422-Scientist-Or-Professor-Showing-A-Blank-Sign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622010" cy="5832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2636912"/>
            <a:ext cx="3923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Придумай рассказ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 слов, которые хочешь запомнить!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Гирлянда </a:t>
            </a:r>
            <a:r>
              <a:rPr lang="ru-RU" i="1" dirty="0" smtClean="0">
                <a:solidFill>
                  <a:srgbClr val="FF0000"/>
                </a:solidFill>
              </a:rPr>
              <a:t>памяти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7945_seyfovaya_d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75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Гирлянда памяти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RePack by Diakov</cp:lastModifiedBy>
  <cp:revision>32</cp:revision>
  <dcterms:created xsi:type="dcterms:W3CDTF">2015-12-12T05:32:30Z</dcterms:created>
  <dcterms:modified xsi:type="dcterms:W3CDTF">2018-01-28T03:54:56Z</dcterms:modified>
</cp:coreProperties>
</file>