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128792" cy="182809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Творческий проект</a:t>
            </a:r>
            <a:br>
              <a:rPr lang="ru-RU" sz="4400" dirty="0" smtClean="0"/>
            </a:br>
            <a:r>
              <a:rPr lang="ru-RU" sz="4400" i="1" dirty="0" smtClean="0"/>
              <a:t>«В нашем маленьком лесу…»</a:t>
            </a:r>
            <a:endParaRPr lang="ru-RU" sz="4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924944"/>
            <a:ext cx="7200800" cy="273630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Автор: София </a:t>
            </a:r>
            <a:r>
              <a:rPr lang="ru-RU" sz="2000" dirty="0" err="1" smtClean="0"/>
              <a:t>Завирюха</a:t>
            </a:r>
            <a:endParaRPr lang="ru-RU" sz="2000" dirty="0" smtClean="0"/>
          </a:p>
          <a:p>
            <a:r>
              <a:rPr lang="ru-RU" sz="2000" dirty="0" smtClean="0"/>
              <a:t>Возрастная группа: младшая</a:t>
            </a:r>
          </a:p>
          <a:p>
            <a:r>
              <a:rPr lang="ru-RU" sz="2000" dirty="0"/>
              <a:t>Образовательное учреждение: </a:t>
            </a:r>
            <a:endParaRPr lang="ru-RU" sz="2000" dirty="0" smtClean="0"/>
          </a:p>
          <a:p>
            <a:r>
              <a:rPr lang="ru-RU" sz="2000" dirty="0" smtClean="0"/>
              <a:t>МБДОУ </a:t>
            </a:r>
            <a:r>
              <a:rPr lang="ru-RU" sz="2000" dirty="0"/>
              <a:t>«Детский сад </a:t>
            </a:r>
            <a:r>
              <a:rPr lang="ru-RU" sz="2000" dirty="0" smtClean="0"/>
              <a:t>комбинированного </a:t>
            </a:r>
            <a:r>
              <a:rPr lang="ru-RU" sz="2000" dirty="0"/>
              <a:t>вида 3</a:t>
            </a:r>
            <a:r>
              <a:rPr lang="ru-RU" sz="2000" dirty="0" smtClean="0"/>
              <a:t>2 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Страна чудес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Воспитатель: М.Н. Лукьянцева</a:t>
            </a:r>
          </a:p>
          <a:p>
            <a:endParaRPr lang="ru-RU" sz="2000" dirty="0" smtClean="0"/>
          </a:p>
          <a:p>
            <a:r>
              <a:rPr lang="ru-RU" sz="1700" dirty="0"/>
              <a:t>г</a:t>
            </a:r>
            <a:r>
              <a:rPr lang="ru-RU" sz="1700" dirty="0" smtClean="0"/>
              <a:t>ород Зеленогорск, Красноярского края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75368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50996" r="43785" b="32406"/>
          <a:stretch/>
        </p:blipFill>
        <p:spPr>
          <a:xfrm>
            <a:off x="1264778" y="1988840"/>
            <a:ext cx="6647980" cy="1656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344" y="90872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</a:t>
            </a:r>
            <a:r>
              <a:rPr lang="ru-RU" b="1" dirty="0" smtClean="0"/>
              <a:t> этап:</a:t>
            </a:r>
          </a:p>
          <a:p>
            <a:pPr algn="ctr"/>
            <a:r>
              <a:rPr lang="ru-RU" b="1" dirty="0" smtClean="0"/>
              <a:t> идея - создать поле для режиссерской игры и  внести в него образовательный смыл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09789"/>
            <a:ext cx="4310991" cy="2424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42414"/>
            <a:ext cx="3483879" cy="195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8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4323" y="10199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II </a:t>
            </a:r>
            <a:r>
              <a:rPr lang="ru-RU" sz="2000" b="1" dirty="0" smtClean="0"/>
              <a:t>этап: создание продукта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18381"/>
            <a:ext cx="3883924" cy="2184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41" y="862643"/>
            <a:ext cx="3035829" cy="1707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8" y="884028"/>
            <a:ext cx="4268366" cy="24009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83" y="4862747"/>
            <a:ext cx="330358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3856271" cy="21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3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23" y="10199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II </a:t>
            </a:r>
            <a:r>
              <a:rPr lang="ru-RU" sz="2000" b="1" dirty="0" smtClean="0"/>
              <a:t>этап: создание продукта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9" y="1556792"/>
            <a:ext cx="3641643" cy="2048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3429000"/>
            <a:ext cx="4297466" cy="2417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6" y="3789040"/>
            <a:ext cx="3421428" cy="1924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92" y="857250"/>
            <a:ext cx="4151445" cy="23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2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23" y="10199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II </a:t>
            </a:r>
            <a:r>
              <a:rPr lang="ru-RU" sz="2000" b="1" dirty="0" smtClean="0"/>
              <a:t>этап: создание продукта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717865"/>
            <a:ext cx="5292080" cy="29767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694660"/>
            <a:ext cx="4480667" cy="2520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92" y="4175278"/>
            <a:ext cx="2771800" cy="1559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3347864" cy="18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9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23" y="10199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II </a:t>
            </a:r>
            <a:r>
              <a:rPr lang="ru-RU" sz="2000" b="1" dirty="0" smtClean="0"/>
              <a:t>этап: создание продукта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24" y="692696"/>
            <a:ext cx="3131840" cy="17616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23" y="758249"/>
            <a:ext cx="2958333" cy="1664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19" y="2564904"/>
            <a:ext cx="6966012" cy="391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9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9546" y="6926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III</a:t>
            </a:r>
            <a:r>
              <a:rPr lang="ru-RU" sz="2000" b="1" dirty="0" smtClean="0"/>
              <a:t> этап: презентация проекта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r="3485"/>
          <a:stretch/>
        </p:blipFill>
        <p:spPr>
          <a:xfrm>
            <a:off x="408441" y="1483799"/>
            <a:ext cx="8298873" cy="38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92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</TotalTime>
  <Words>74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 Творческий проект «В нашем маленьком лесу…»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Творческий проект «В нашем маленьком лесу…»</dc:title>
  <dc:creator>Милена</dc:creator>
  <cp:lastModifiedBy>RePack by Diakov</cp:lastModifiedBy>
  <cp:revision>9</cp:revision>
  <dcterms:created xsi:type="dcterms:W3CDTF">2018-01-28T07:10:56Z</dcterms:created>
  <dcterms:modified xsi:type="dcterms:W3CDTF">2018-01-31T11:25:53Z</dcterms:modified>
</cp:coreProperties>
</file>