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80" r:id="rId6"/>
    <p:sldId id="273" r:id="rId7"/>
    <p:sldId id="259" r:id="rId8"/>
    <p:sldId id="278" r:id="rId9"/>
    <p:sldId id="275" r:id="rId10"/>
    <p:sldId id="277" r:id="rId11"/>
    <p:sldId id="274" r:id="rId12"/>
    <p:sldId id="260" r:id="rId13"/>
    <p:sldId id="261" r:id="rId14"/>
    <p:sldId id="279" r:id="rId15"/>
    <p:sldId id="264" r:id="rId16"/>
    <p:sldId id="272" r:id="rId17"/>
    <p:sldId id="271" r:id="rId18"/>
    <p:sldId id="262" r:id="rId19"/>
    <p:sldId id="281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9E458-3CFD-4F89-980F-CC679B5163B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35F0-3BEF-4A0C-A615-E00D3D285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UZHASNO_INTERESNO_V._SHainskij_-_G._Oster_-_iz_m_f_38_popugaev_(iPlayer.f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женины картинки\Дидактический2\Вовка в тридевятом царстве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92"/>
            <a:ext cx="9146533" cy="7021845"/>
          </a:xfrm>
          <a:prstGeom prst="rect">
            <a:avLst/>
          </a:prstGeom>
          <a:noFill/>
        </p:spPr>
      </p:pic>
      <p:pic>
        <p:nvPicPr>
          <p:cNvPr id="1028" name="Picture 4" descr="http://ytypyty.ru/image/cache/data/Olya/002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143248"/>
            <a:ext cx="4429156" cy="38576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дорожной азбуки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643702" y="5286388"/>
            <a:ext cx="2357454" cy="15716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Разработал: 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Колпакова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Оксана Юрьевна –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читель-логопед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№ 8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UZHASNO_INTERESNO_V._SHainskij_-_G._Oster_-_iz_m_f_38_popugae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UZHASNO_INTERESNO_V._SHainskij_-_G._Oster_-_iz_m_f_38_popugae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15404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open-lesson.net/uploads/files/2014-12/9...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Users\admin\Desktop\9.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500826" cy="5857916"/>
          </a:xfrm>
          <a:prstGeom prst="rect">
            <a:avLst/>
          </a:prstGeom>
          <a:noFill/>
        </p:spPr>
      </p:pic>
      <p:pic>
        <p:nvPicPr>
          <p:cNvPr id="36869" name="Picture 5" descr="http://boombob.ru/img/picture/Jul/01/bcf5ea2bf614d49bbc851df39157fd99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1866533" cy="1643074"/>
          </a:xfrm>
          <a:prstGeom prst="rect">
            <a:avLst/>
          </a:prstGeom>
          <a:noFill/>
        </p:spPr>
      </p:pic>
      <p:pic>
        <p:nvPicPr>
          <p:cNvPr id="36871" name="Picture 7" descr="http://img.labirint.ru/images/comments_pic/0849/01lab30as1228557979.jpg"/>
          <p:cNvPicPr>
            <a:picLocks noChangeAspect="1" noChangeArrowheads="1"/>
          </p:cNvPicPr>
          <p:nvPr/>
        </p:nvPicPr>
        <p:blipFill>
          <a:blip r:embed="rId4"/>
          <a:srcRect l="8498" t="12506" r="6532" b="13999"/>
          <a:stretch>
            <a:fillRect/>
          </a:stretch>
        </p:blipFill>
        <p:spPr bwMode="auto">
          <a:xfrm>
            <a:off x="7143768" y="2500306"/>
            <a:ext cx="1428760" cy="1500198"/>
          </a:xfrm>
          <a:prstGeom prst="rect">
            <a:avLst/>
          </a:prstGeom>
          <a:noFill/>
        </p:spPr>
      </p:pic>
      <p:pic>
        <p:nvPicPr>
          <p:cNvPr id="36875" name="Picture 11" descr="http://ruza24.ru/fotosnews/289_med.jpg"/>
          <p:cNvPicPr>
            <a:picLocks noChangeAspect="1" noChangeArrowheads="1"/>
          </p:cNvPicPr>
          <p:nvPr/>
        </p:nvPicPr>
        <p:blipFill>
          <a:blip r:embed="rId5"/>
          <a:srcRect l="22059" t="11765" r="24999" b="20587"/>
          <a:stretch>
            <a:fillRect/>
          </a:stretch>
        </p:blipFill>
        <p:spPr bwMode="auto">
          <a:xfrm>
            <a:off x="7000892" y="4429132"/>
            <a:ext cx="171451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9323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pt4web.ru/images/115/20972/310/img21.jpg"/>
          <p:cNvPicPr>
            <a:picLocks noChangeAspect="1" noChangeArrowheads="1"/>
          </p:cNvPicPr>
          <p:nvPr/>
        </p:nvPicPr>
        <p:blipFill>
          <a:blip r:embed="rId2"/>
          <a:srcRect t="16698"/>
          <a:stretch>
            <a:fillRect/>
          </a:stretch>
        </p:blipFill>
        <p:spPr bwMode="auto">
          <a:xfrm>
            <a:off x="142844" y="142852"/>
            <a:ext cx="7358114" cy="6096723"/>
          </a:xfrm>
          <a:prstGeom prst="rect">
            <a:avLst/>
          </a:prstGeom>
          <a:noFill/>
        </p:spPr>
      </p:pic>
      <p:pic>
        <p:nvPicPr>
          <p:cNvPr id="3" name="Рисунок 2" descr="http://lstol.ru/wp-content/uploads/2015/10/%D0%B2%D0%BE%D0%B2%D0%BA%D0%B0.jpg"/>
          <p:cNvPicPr/>
          <p:nvPr/>
        </p:nvPicPr>
        <p:blipFill>
          <a:blip r:embed="rId3"/>
          <a:srcRect l="11538" r="11539" b="6000"/>
          <a:stretch>
            <a:fillRect/>
          </a:stretch>
        </p:blipFill>
        <p:spPr bwMode="auto">
          <a:xfrm>
            <a:off x="6357950" y="2000240"/>
            <a:ext cx="27860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Новая папка (2)\56b3f3692d225.jpg"/>
          <p:cNvPicPr>
            <a:picLocks noChangeAspect="1" noChangeArrowheads="1"/>
          </p:cNvPicPr>
          <p:nvPr/>
        </p:nvPicPr>
        <p:blipFill>
          <a:blip r:embed="rId2"/>
          <a:srcRect b="2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mile.100ms.ru/images/0_997f9_5a07de7f_XXXL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5786478" cy="618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img1.liveinternet.ru/images/attach/c/4/123/287/123287303_113405360_0_96c6b_987cb26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72074"/>
            <a:ext cx="1333500" cy="1905000"/>
          </a:xfrm>
          <a:prstGeom prst="rect">
            <a:avLst/>
          </a:prstGeom>
          <a:noFill/>
        </p:spPr>
      </p:pic>
      <p:pic>
        <p:nvPicPr>
          <p:cNvPr id="12296" name="Picture 8" descr="http://www.miasskiy.ru/wp-content/uploads/2016/09/crosswa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643182"/>
            <a:ext cx="1221039" cy="1000132"/>
          </a:xfrm>
          <a:prstGeom prst="rect">
            <a:avLst/>
          </a:prstGeom>
          <a:noFill/>
        </p:spPr>
      </p:pic>
      <p:pic>
        <p:nvPicPr>
          <p:cNvPr id="12298" name="Picture 10" descr="http://www.thatericalper.com/wp-content/uploads/2014/03/Traffic_lights_dark_green.svg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857628"/>
            <a:ext cx="542319" cy="1376406"/>
          </a:xfrm>
          <a:prstGeom prst="rect">
            <a:avLst/>
          </a:prstGeom>
          <a:noFill/>
        </p:spPr>
      </p:pic>
      <p:pic>
        <p:nvPicPr>
          <p:cNvPr id="12300" name="Picture 12" descr="http://png-5.vector.me/files/images/2/5/258674/red_down_arrow_thu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352524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Новая папка (2)\96a4489b-f8a9-4de1-a25e-16b648d05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egion.center/source/Kaluga/%D0%BE%D0%B1%D0%BE%D0%B7%D0%BD%D0%B0%D1%87%D0%B5%D0%BD%D0%B8%D1%8F/%D0%BF%D0%B5%D1%88%D0%BF%D0%B5%D1%8006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90501"/>
            <a:ext cx="9544019" cy="7048501"/>
          </a:xfrm>
          <a:prstGeom prst="rect">
            <a:avLst/>
          </a:prstGeom>
          <a:noFill/>
        </p:spPr>
      </p:pic>
      <p:pic>
        <p:nvPicPr>
          <p:cNvPr id="3" name="Рисунок 2" descr="http://daymultik.ru/images/uznaj_o_svoem_geroe/vovka.png"/>
          <p:cNvPicPr/>
          <p:nvPr/>
        </p:nvPicPr>
        <p:blipFill>
          <a:blip r:embed="rId3"/>
          <a:srcRect l="13265" r="27551"/>
          <a:stretch>
            <a:fillRect/>
          </a:stretch>
        </p:blipFill>
        <p:spPr bwMode="auto">
          <a:xfrm>
            <a:off x="928662" y="0"/>
            <a:ext cx="1657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mile.100ms.ru/images/0_997f9_5a07de7f_XXX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0"/>
            <a:ext cx="2071702" cy="195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0.19074 L 0.59132 0.4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ds02.infourok.ru/uploads/ex/1088/00003797-65fb6ba6/1/hello_html_1adb91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ds02.infourok.ru/uploads/ex/1088/00003797-65fb6ba6/1/hello_html_1adb91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admin\Desktop\Новая папка (2)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daymultik.ru/images/uznaj_o_svoem_geroe/vovka.png"/>
          <p:cNvPicPr/>
          <p:nvPr/>
        </p:nvPicPr>
        <p:blipFill>
          <a:blip r:embed="rId3"/>
          <a:srcRect l="13265" r="27551"/>
          <a:stretch>
            <a:fillRect/>
          </a:stretch>
        </p:blipFill>
        <p:spPr bwMode="auto">
          <a:xfrm>
            <a:off x="0" y="2000240"/>
            <a:ext cx="178591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.storage.akamai.coub.com/get/b40/p/coub/simple/cw_image/a902530b446/0a234a5f5b86f88fd8236/timeline_1408913754_00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doy.ru/upload/dou/47/%D0%AE%D0%98%D0%94%20-%20%D1%8D%D0%BC%D0%B1%D0%BB%D0%B5%D0%BC%D0%B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548310"/>
            <a:ext cx="1238252" cy="13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doy.ru/upload/dou/47/%D0%AE%D0%98%D0%94%20-%20%D1%8D%D0%BC%D0%B1%D0%BB%D0%B5%D0%BC%D0%B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429264"/>
            <a:ext cx="1285884" cy="12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ymultik.ru/images/uznaj_o_svoem_geroe/vovka.png"/>
          <p:cNvPicPr/>
          <p:nvPr/>
        </p:nvPicPr>
        <p:blipFill>
          <a:blip r:embed="rId4"/>
          <a:srcRect l="13265" r="27551"/>
          <a:stretch>
            <a:fillRect/>
          </a:stretch>
        </p:blipFill>
        <p:spPr bwMode="auto">
          <a:xfrm>
            <a:off x="0" y="3000372"/>
            <a:ext cx="257176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rtez.info/files/images/9d33983eb746ead9830af89a7e0ee8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357298"/>
            <a:ext cx="8143932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Школа</a:t>
            </a:r>
            <a:r>
              <a:rPr lang="ru-RU" sz="5400" b="1" dirty="0" smtClean="0">
                <a:solidFill>
                  <a:srgbClr val="FFFF00"/>
                </a:solidFill>
              </a:rPr>
              <a:t> дорожной азбуки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Новая папка (2)\g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427" y="0"/>
            <a:ext cx="5461146" cy="6858000"/>
          </a:xfrm>
          <a:prstGeom prst="rect">
            <a:avLst/>
          </a:prstGeom>
          <a:noFill/>
        </p:spPr>
      </p:pic>
      <p:pic>
        <p:nvPicPr>
          <p:cNvPr id="3" name="Рисунок 2" descr="http://mdoy.ru/upload/dou/47/%D0%AE%D0%98%D0%94%20-%20%D1%8D%D0%BC%D0%B1%D0%BB%D0%B5%D0%BC%D0%B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643446"/>
            <a:ext cx="88106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Алгоритм создания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(стихотворение в прозе из 5 строк)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строка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тема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2 -3 прилагательных (описаний по теме)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2-3 глагола –действия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1-2 суждения по теме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синоним темы из 1 слова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Красный, желтый, зеленый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Предупреждает, разрешает, запрещает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Светофор помогает перейти дорогу!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 помощник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ideo-rama.ru/upload/video/thumbs/medium/2012/12/23/multiki-detjam-vovka-v-tridevjatom-carstve1356250263-50d6bc97a49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playing-field.ru/img/2015/052300/48129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928802"/>
            <a:ext cx="2643206" cy="300039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43636" y="4143380"/>
            <a:ext cx="1643074" cy="28575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Школа дорожной азбуки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Новая папка (2)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Новая папка (2)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rtdij.narod.ru/Image/News_09_10/Vovka_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19526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www.bibliogorod.ru/img/afisha/112-7764-55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4054369" cy="5262546"/>
          </a:xfrm>
          <a:prstGeom prst="rect">
            <a:avLst/>
          </a:prstGeom>
          <a:noFill/>
        </p:spPr>
      </p:pic>
      <p:pic>
        <p:nvPicPr>
          <p:cNvPr id="8" name="Picture 4" descr="http://900igr.net/datai/psikhologija/Detskie-emotsii/0006-012-Udivlen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714752"/>
            <a:ext cx="1143008" cy="1000132"/>
          </a:xfrm>
          <a:prstGeom prst="rect">
            <a:avLst/>
          </a:prstGeom>
          <a:noFill/>
        </p:spPr>
      </p:pic>
      <p:pic>
        <p:nvPicPr>
          <p:cNvPr id="6" name="Picture 6" descr="http://smailik.ucoz.com/_ph/4/2/4662214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428868"/>
            <a:ext cx="1143008" cy="1143009"/>
          </a:xfrm>
          <a:prstGeom prst="rect">
            <a:avLst/>
          </a:prstGeom>
          <a:noFill/>
        </p:spPr>
      </p:pic>
      <p:pic>
        <p:nvPicPr>
          <p:cNvPr id="5" name="Picture 8" descr="http://www.playcast.ru/uploads/2015/12/26/165176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857760"/>
            <a:ext cx="1214446" cy="111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 настроение светофора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43298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1406 0.0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9445 -0.0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mile.100ms.ru/images/0_997f9_5a07de7f_XXXL.png"/>
          <p:cNvPicPr/>
          <p:nvPr/>
        </p:nvPicPr>
        <p:blipFill>
          <a:blip r:embed="rId2"/>
          <a:srcRect l="23105" t="2692" r="19812" b="4454"/>
          <a:stretch>
            <a:fillRect/>
          </a:stretch>
        </p:blipFill>
        <p:spPr bwMode="auto">
          <a:xfrm>
            <a:off x="6143604" y="500042"/>
            <a:ext cx="30003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Новая папка (2)\slide_3.jpg"/>
          <p:cNvPicPr>
            <a:picLocks noChangeAspect="1" noChangeArrowheads="1"/>
          </p:cNvPicPr>
          <p:nvPr/>
        </p:nvPicPr>
        <p:blipFill>
          <a:blip r:embed="rId3"/>
          <a:srcRect l="51563" b="10416"/>
          <a:stretch>
            <a:fillRect/>
          </a:stretch>
        </p:blipFill>
        <p:spPr bwMode="auto">
          <a:xfrm>
            <a:off x="928662" y="214290"/>
            <a:ext cx="46434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imn.chernyahovsk.ru/upload/resize_cache/main/a35/800_800_1/a3527f69ee95cd796c29c7f6d0792c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 (2)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playcast.ru/uploads/2012/04/12/327650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xn--80aaafgkdpdwh1a6cu4q.xn--p1ai/wp-content/uploads/2016/07/%D0%9F%D0%B5%D1%80%D0%B5%D1%85%D0%BE%D0%B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855610" cy="857256"/>
          </a:xfrm>
          <a:prstGeom prst="rect">
            <a:avLst/>
          </a:prstGeom>
          <a:noFill/>
        </p:spPr>
      </p:pic>
      <p:pic>
        <p:nvPicPr>
          <p:cNvPr id="6" name="Picture 4" descr="http://xn--80aaafgkdpdwh1a6cu4q.xn--p1ai/wp-content/uploads/2016/07/%D0%9F%D0%B5%D1%80%D0%B5%D1%85%D0%BE%D0%B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855610" cy="857256"/>
          </a:xfrm>
          <a:prstGeom prst="rect">
            <a:avLst/>
          </a:prstGeom>
          <a:noFill/>
        </p:spPr>
      </p:pic>
      <p:pic>
        <p:nvPicPr>
          <p:cNvPr id="7" name="Picture 4" descr="http://xn--80aaafgkdpdwh1a6cu4q.xn--p1ai/wp-content/uploads/2016/07/%D0%9F%D0%B5%D1%80%D0%B5%D1%85%D0%BE%D0%B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86454"/>
            <a:ext cx="855610" cy="857256"/>
          </a:xfrm>
          <a:prstGeom prst="rect">
            <a:avLst/>
          </a:prstGeom>
          <a:noFill/>
        </p:spPr>
      </p:pic>
      <p:pic>
        <p:nvPicPr>
          <p:cNvPr id="8" name="Picture 4" descr="http://xn--80aaafgkdpdwh1a6cu4q.xn--p1ai/wp-content/uploads/2016/07/%D0%9F%D0%B5%D1%80%D0%B5%D1%85%D0%BE%D0%B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00372"/>
            <a:ext cx="85561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 L 0.19809 -0.1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208 L 0.2033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625 L -0.0059 0.1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1042 L 0.23438 0.32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yartoys.ru/shop/images/big/148344.jpeg"/>
          <p:cNvPicPr>
            <a:picLocks noChangeAspect="1" noChangeArrowheads="1"/>
          </p:cNvPicPr>
          <p:nvPr/>
        </p:nvPicPr>
        <p:blipFill>
          <a:blip r:embed="rId2"/>
          <a:srcRect l="2062" r="2062" b="5326"/>
          <a:stretch>
            <a:fillRect/>
          </a:stretch>
        </p:blipFill>
        <p:spPr bwMode="auto">
          <a:xfrm>
            <a:off x="1285852" y="214290"/>
            <a:ext cx="6215106" cy="634846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Рисунок 2" descr="http://smile.100ms.ru/images/0_997f9_5a07de7f_XXXL.png"/>
          <p:cNvPicPr/>
          <p:nvPr/>
        </p:nvPicPr>
        <p:blipFill>
          <a:blip r:embed="rId3" cstate="print"/>
          <a:srcRect l="23105" t="2692" r="19812" b="4454"/>
          <a:stretch>
            <a:fillRect/>
          </a:stretch>
        </p:blipFill>
        <p:spPr bwMode="auto">
          <a:xfrm>
            <a:off x="7429520" y="3357562"/>
            <a:ext cx="17144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rtdij.narod.ru/Image/News_09_10/Vovka_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286124"/>
            <a:ext cx="159540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diary.ru/userdir/6/4/8/8/648845/798512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pdd.maken.ru/images/pdd/5.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4422"/>
            <a:ext cx="1000132" cy="1390428"/>
          </a:xfrm>
          <a:prstGeom prst="rect">
            <a:avLst/>
          </a:prstGeom>
          <a:noFill/>
        </p:spPr>
      </p:pic>
      <p:sp>
        <p:nvSpPr>
          <p:cNvPr id="34820" name="AutoShape 4" descr="https://ds02.infourok.ru/uploads/ex/0c69/0007c110-4751ee12/hello_html_2ddcc5e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ds02.infourok.ru/uploads/ex/0c69/0007c110-4751ee12/hello_html_2ddcc5e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ds02.infourok.ru/uploads/ex/0c69/0007c110-4751ee12/hello_html_2ddcc5e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://prava-ab.ru/pluginfile.php/91/mod_page/content/7/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32" y="928670"/>
            <a:ext cx="1142968" cy="1142968"/>
          </a:xfrm>
          <a:prstGeom prst="rect">
            <a:avLst/>
          </a:prstGeom>
          <a:noFill/>
        </p:spPr>
      </p:pic>
      <p:pic>
        <p:nvPicPr>
          <p:cNvPr id="34828" name="Picture 12" descr="http://znayuvse.ru/sites/default/files/2015/02/znak-velosipe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357298"/>
            <a:ext cx="1201715" cy="1201715"/>
          </a:xfrm>
          <a:prstGeom prst="rect">
            <a:avLst/>
          </a:prstGeom>
          <a:noFill/>
        </p:spPr>
      </p:pic>
      <p:pic>
        <p:nvPicPr>
          <p:cNvPr id="34830" name="Picture 14" descr="http://img1.liveinternet.ru/images/attach/b/3/20/236/20236703_goods51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000108"/>
            <a:ext cx="1143008" cy="1143008"/>
          </a:xfrm>
          <a:prstGeom prst="rect">
            <a:avLst/>
          </a:prstGeom>
          <a:noFill/>
        </p:spPr>
      </p:pic>
      <p:pic>
        <p:nvPicPr>
          <p:cNvPr id="34836" name="Picture 20" descr="http://www.school57.ru/Robotland/azinf/computer/pic/3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071546"/>
            <a:ext cx="119271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84</Words>
  <Application>Microsoft Office PowerPoint</Application>
  <PresentationFormat>Экран (4:3)</PresentationFormat>
  <Paragraphs>22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Школа дорожной азбуки</vt:lpstr>
      <vt:lpstr>Школа дорожной азбуки</vt:lpstr>
      <vt:lpstr>Слайд 3</vt:lpstr>
      <vt:lpstr>Определи настроение светофора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Школа дорожной азбуки</vt:lpstr>
      <vt:lpstr>Слайд 18</vt:lpstr>
      <vt:lpstr>Алгоритм создания синквейка (стихотворение в прозе из 5 строк)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стране дорожных знаков</dc:title>
  <dc:creator>admin</dc:creator>
  <cp:lastModifiedBy>admin</cp:lastModifiedBy>
  <cp:revision>37</cp:revision>
  <dcterms:created xsi:type="dcterms:W3CDTF">2016-10-21T13:02:18Z</dcterms:created>
  <dcterms:modified xsi:type="dcterms:W3CDTF">2016-10-23T17:01:41Z</dcterms:modified>
</cp:coreProperties>
</file>