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3" r:id="rId5"/>
    <p:sldId id="259" r:id="rId6"/>
    <p:sldId id="260" r:id="rId7"/>
    <p:sldId id="257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622" autoAdjust="0"/>
  </p:normalViewPr>
  <p:slideViewPr>
    <p:cSldViewPr>
      <p:cViewPr>
        <p:scale>
          <a:sx n="100" d="100"/>
          <a:sy n="100" d="100"/>
        </p:scale>
        <p:origin x="-72" y="1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7DD6-1266-431D-B078-A9C719EFFE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E755F-17C9-4B1A-9A0F-FE11D29CC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72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45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76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98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99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06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93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81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45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18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1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73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634C-FF2F-4347-813F-392F133800EE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F86C-61F9-485C-97E6-286233110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90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2348880"/>
            <a:ext cx="7441336" cy="16323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Умножение десятичных дробей на натуральные числа</a:t>
            </a:r>
            <a:endParaRPr lang="ru-RU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19" y="5589240"/>
            <a:ext cx="402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Выполнил</a:t>
            </a:r>
            <a:r>
              <a:rPr lang="ru-RU" i="1" dirty="0" smtClean="0"/>
              <a:t> ученик 5 класса </a:t>
            </a:r>
          </a:p>
          <a:p>
            <a:r>
              <a:rPr lang="ru-RU" i="1" dirty="0" smtClean="0"/>
              <a:t>МБОУ «СОШ №13» города Обнинска</a:t>
            </a:r>
          </a:p>
          <a:p>
            <a:r>
              <a:rPr lang="ru-RU" i="1" dirty="0" smtClean="0"/>
              <a:t>Лазарчук </a:t>
            </a:r>
            <a:r>
              <a:rPr lang="ru-RU" i="1" dirty="0" smtClean="0"/>
              <a:t>Павел </a:t>
            </a:r>
            <a:endParaRPr lang="ru-RU" i="1" dirty="0" smtClean="0"/>
          </a:p>
          <a:p>
            <a:r>
              <a:rPr lang="ru-RU" i="1" dirty="0" smtClean="0"/>
              <a:t>2018 год</a:t>
            </a:r>
            <a:endParaRPr lang="ru-RU" i="1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8244408" y="6165304"/>
            <a:ext cx="648072" cy="4413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07904" y="188640"/>
            <a:ext cx="1584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/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70376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420888"/>
            <a:ext cx="83904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i="1" dirty="0" smtClean="0">
                <a:solidFill>
                  <a:schemeClr val="bg1"/>
                </a:solidFill>
              </a:rPr>
              <a:t> Спасибо за внимание!</a:t>
            </a:r>
            <a:endParaRPr lang="ru-RU" sz="6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34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16632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План</a:t>
            </a:r>
            <a:endParaRPr lang="ru-RU" sz="4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511" y="1892724"/>
            <a:ext cx="454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3</a:t>
            </a:r>
            <a:r>
              <a:rPr lang="ru-RU" i="1" dirty="0" smtClean="0">
                <a:solidFill>
                  <a:schemeClr val="bg1"/>
                </a:solidFill>
              </a:rPr>
              <a:t>. Что такое натуральные числа?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18" y="222482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4</a:t>
            </a:r>
            <a:r>
              <a:rPr lang="ru-RU" i="1" dirty="0" smtClean="0">
                <a:solidFill>
                  <a:schemeClr val="bg1"/>
                </a:solidFill>
              </a:rPr>
              <a:t>. Что такое десятичная дробь ?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172400" y="6226466"/>
            <a:ext cx="648072" cy="4320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5136" y="260775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5</a:t>
            </a:r>
            <a:r>
              <a:rPr lang="ru-RU" i="1" dirty="0" smtClean="0">
                <a:solidFill>
                  <a:schemeClr val="bg1"/>
                </a:solidFill>
              </a:rPr>
              <a:t>. Задача.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11" y="3362060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7</a:t>
            </a:r>
            <a:r>
              <a:rPr lang="ru-RU" i="1" dirty="0" smtClean="0">
                <a:solidFill>
                  <a:schemeClr val="bg1"/>
                </a:solidFill>
              </a:rPr>
              <a:t>. Заключение.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18" y="1191842"/>
            <a:ext cx="362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1. Из истории десятичных дробей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18" y="1523392"/>
            <a:ext cx="354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2</a:t>
            </a:r>
            <a:r>
              <a:rPr lang="ru-RU" i="1" dirty="0" smtClean="0">
                <a:solidFill>
                  <a:schemeClr val="bg1"/>
                </a:solidFill>
              </a:rPr>
              <a:t>. Создатель десятичных дробей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118" y="2973753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6. Стих о десятичных дробях 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32690"/>
            <a:ext cx="3744416" cy="26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618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172400" y="6093296"/>
            <a:ext cx="720080" cy="50405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3415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Десятичные дроби появились еще в III в. до н.э. в Древнем Китае, где использовалась десятичная система счисления. Китайский математик III в. </a:t>
            </a:r>
            <a:r>
              <a:rPr lang="ru-RU" i="1" dirty="0" err="1">
                <a:solidFill>
                  <a:schemeClr val="bg1"/>
                </a:solidFill>
              </a:rPr>
              <a:t>Лю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Хуэй</a:t>
            </a:r>
            <a:r>
              <a:rPr lang="ru-RU" i="1" dirty="0">
                <a:solidFill>
                  <a:schemeClr val="bg1"/>
                </a:solidFill>
              </a:rPr>
              <a:t> рекомендовал пользоваться дробями со знаменателем 10, 100 и т.д. при извлечении квадратных корней. Он имел ввиду правило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3695" y="1844824"/>
            <a:ext cx="6730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i="1" dirty="0">
                <a:solidFill>
                  <a:schemeClr val="bg1"/>
                </a:solidFill>
              </a:rPr>
              <a:t>которым впоследствии часто пользовались многие арабские и европейские математики. Именно это правило, наряду с некоторыми другими вычислительными приемами, во многом способствовали введению в науку десятичных </a:t>
            </a:r>
            <a:r>
              <a:rPr lang="ru-RU" i="1" dirty="0" smtClean="0">
                <a:solidFill>
                  <a:schemeClr val="bg1"/>
                </a:solidFill>
              </a:rPr>
              <a:t>дробей.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2" y="2169071"/>
            <a:ext cx="23061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05375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93906" y="200055"/>
            <a:ext cx="566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Из истории десятичных дробей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07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423920" y="6427440"/>
            <a:ext cx="720080" cy="4320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34974" y="673179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XV в. полную теорию десятичных дробей разработал самаркандский астроном </a:t>
            </a:r>
            <a:r>
              <a:rPr lang="ru-RU" sz="1400" i="1" dirty="0" err="1">
                <a:solidFill>
                  <a:schemeClr val="bg1"/>
                </a:solidFill>
              </a:rPr>
              <a:t>Джемшид</a:t>
            </a:r>
            <a:r>
              <a:rPr lang="ru-RU" sz="1400" i="1" dirty="0">
                <a:solidFill>
                  <a:schemeClr val="bg1"/>
                </a:solidFill>
              </a:rPr>
              <a:t> аль-Каши в трактате "Ключ к арифметике" (1427 г.).  Он подробно изложил правила действий с десятичными дробями. Возможно, что аль-Каши не знал о том, что десятичные дроби применялись в Китае. Сам он считал их своим изобретением. Несомненно то, что постоянное использование десятичных дробей и описание правил действий с ними является непосредственной заслугой ученого. Но трактаты его не были известны европейским ученым. Они самостоятельно разработали теорию десятичных дробей.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Мысль о построении такой системы дробей время от </a:t>
            </a:r>
            <a:r>
              <a:rPr lang="ru-RU" sz="1400" i="1" dirty="0" err="1">
                <a:solidFill>
                  <a:schemeClr val="bg1"/>
                </a:solidFill>
              </a:rPr>
              <a:t>вреени</a:t>
            </a:r>
            <a:r>
              <a:rPr lang="ru-RU" sz="1400" i="1" dirty="0">
                <a:solidFill>
                  <a:schemeClr val="bg1"/>
                </a:solidFill>
              </a:rPr>
              <a:t> появлялась в учебниках арифметики уже с XIII в. Об этом писал Иордан </a:t>
            </a:r>
            <a:r>
              <a:rPr lang="ru-RU" sz="1400" i="1" dirty="0" err="1">
                <a:solidFill>
                  <a:schemeClr val="bg1"/>
                </a:solidFill>
              </a:rPr>
              <a:t>Неморарий</a:t>
            </a:r>
            <a:r>
              <a:rPr lang="ru-RU" sz="1400" i="1" dirty="0">
                <a:solidFill>
                  <a:schemeClr val="bg1"/>
                </a:solidFill>
              </a:rPr>
              <a:t> в сочинении "Арифметика, изложенная в десяти книгах".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Французский ученый Франсуа Виет в 1579 г. опубликовал в Париже свой труд "Математический канон", в котором привел тригонометрические таблицы, при составлении которых использовал десятичные дроби. При записи десятичных дробей он не придерживался какого=либо определенного способа: иногда отделял целую часть от дробной вертикальной чертой, иногда цифры целой части изображал жирным шрифтом, иногда цифры дробной части писал мельче. Так благодаря Виету десятичные дроби стали проникать в научные расчеты, но в повседневную практику они не вошли.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Голландский ученый Симон </a:t>
            </a:r>
            <a:r>
              <a:rPr lang="ru-RU" sz="1400" i="1" dirty="0" err="1">
                <a:solidFill>
                  <a:schemeClr val="bg1"/>
                </a:solidFill>
              </a:rPr>
              <a:t>Стевин</a:t>
            </a:r>
            <a:r>
              <a:rPr lang="ru-RU" sz="1400" i="1" dirty="0">
                <a:solidFill>
                  <a:schemeClr val="bg1"/>
                </a:solidFill>
              </a:rPr>
              <a:t> считал, что десятичными дробями нужно пользоваться во всех практических расчетах. Он посвятил этому свой труд "Десятая" (1585 г.), в котором ввел десятичные дроби, разработал правила арифметических действий с ними и предложил десятичную систему денежных единиц, мер и весов.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"Десятая" быстро стала известной в Европе. Издав книгу в 1585 г. на фламандском языке, автор в тот же год перевел ее на французский язык, а в 1601 она была опубликована на английском языке.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Записывал </a:t>
            </a:r>
            <a:r>
              <a:rPr lang="ru-RU" sz="1400" i="1" dirty="0" err="1">
                <a:solidFill>
                  <a:schemeClr val="bg1"/>
                </a:solidFill>
              </a:rPr>
              <a:t>Стевин</a:t>
            </a:r>
            <a:r>
              <a:rPr lang="ru-RU" sz="1400" i="1" dirty="0">
                <a:solidFill>
                  <a:schemeClr val="bg1"/>
                </a:solidFill>
              </a:rPr>
              <a:t> дроби не так, как теперь. Для указания дробной части использовался 0, обведенный кружком. Впервые запятую при записи дробей стали применять в 1592 г. В Англии же вместо запятой стали использовать точку, в США она используется до сих пор. Использовать запятую в качестве разделительного знака, как и точку, предложил в 1616-1617 </a:t>
            </a:r>
            <a:r>
              <a:rPr lang="ru-RU" sz="1400" i="1" dirty="0" err="1">
                <a:solidFill>
                  <a:schemeClr val="bg1"/>
                </a:solidFill>
              </a:rPr>
              <a:t>г.г</a:t>
            </a:r>
            <a:r>
              <a:rPr lang="ru-RU" sz="1400" i="1" dirty="0">
                <a:solidFill>
                  <a:schemeClr val="bg1"/>
                </a:solidFill>
              </a:rPr>
              <a:t>. знаменитый английский математик Джон Непер. </a:t>
            </a:r>
            <a:r>
              <a:rPr lang="ru-RU" sz="1400" i="1" dirty="0" err="1">
                <a:solidFill>
                  <a:schemeClr val="bg1"/>
                </a:solidFill>
              </a:rPr>
              <a:t>Астроноа</a:t>
            </a:r>
            <a:r>
              <a:rPr lang="ru-RU" sz="1400" i="1" dirty="0">
                <a:solidFill>
                  <a:schemeClr val="bg1"/>
                </a:solidFill>
              </a:rPr>
              <a:t> Иоганн Кеплер применял десятичную запятую в своих работах.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В России учение о десятичных дробях впервые изложил Л.Ф. Магницкий в своей "Арифметике</a:t>
            </a:r>
            <a:r>
              <a:rPr lang="ru-RU" dirty="0"/>
              <a:t>"</a:t>
            </a:r>
          </a:p>
          <a:p>
            <a:endParaRPr lang="ru-RU" dirty="0"/>
          </a:p>
          <a:p>
            <a:r>
              <a:rPr lang="ru-RU" dirty="0" smtClean="0">
                <a:hlinkClick r:id="rId3" action="ppaction://hlinksldjump"/>
              </a:rPr>
              <a:t>Слайд 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16632"/>
            <a:ext cx="331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Создатель десятичных дробей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1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192" y="722313"/>
            <a:ext cx="9035677" cy="55391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1241" y="722313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Натуральными числами называются числа, которые появились в результате счета. Числа один, два, три, четыре и так дальше, являются натуральными. Отрицательные и дробные числа не принадлежат к натуральным числам. Ноль, чаще всего, не принято считать натуральным </a:t>
            </a:r>
            <a:r>
              <a:rPr lang="ru-RU" sz="2000" i="1" dirty="0" err="1">
                <a:solidFill>
                  <a:schemeClr val="bg1"/>
                </a:solidFill>
              </a:rPr>
              <a:t>числом.Натуральные</a:t>
            </a:r>
            <a:r>
              <a:rPr lang="ru-RU" sz="2000" i="1" dirty="0">
                <a:solidFill>
                  <a:schemeClr val="bg1"/>
                </a:solidFill>
              </a:rPr>
              <a:t> числа - это числа, которые используются для счета предметов или для указания порядкового номера того или иного предмета среди однородных </a:t>
            </a:r>
            <a:r>
              <a:rPr lang="ru-RU" sz="2000" i="1" dirty="0" err="1">
                <a:solidFill>
                  <a:schemeClr val="bg1"/>
                </a:solidFill>
              </a:rPr>
              <a:t>предметов.Натуральные</a:t>
            </a:r>
            <a:r>
              <a:rPr lang="ru-RU" sz="2000" i="1" dirty="0">
                <a:solidFill>
                  <a:schemeClr val="bg1"/>
                </a:solidFill>
              </a:rPr>
              <a:t> числа образуют натуральный ряд чисел: 1, 2, 3, 4, 5, 6, 7, 8, 9, 10, 11, 12, ...Наименьшим числом в натуральном ряду является число 1 (один, единица), наибольшего числа в натуральном ряду нет. Натуральный ряд чисел является бесконечным. Натуральный ряд построен так, что каждое следующее число на 1 (единицу) больше предыдущего</a:t>
            </a:r>
            <a:r>
              <a:rPr lang="ru-RU" sz="2000" i="1" dirty="0" smtClean="0">
                <a:solidFill>
                  <a:schemeClr val="bg1"/>
                </a:solidFill>
              </a:rPr>
              <a:t>. Любое </a:t>
            </a:r>
            <a:r>
              <a:rPr lang="ru-RU" sz="2000" i="1" dirty="0">
                <a:solidFill>
                  <a:schemeClr val="bg1"/>
                </a:solidFill>
              </a:rPr>
              <a:t>натуральное число можно записать при помощи десяти арабских цифр: 1 (один), 2 (два), 3 (три), 4 (четыре), 5 (пять), 6 (шесть), 7 (семь), 8 (восемь), 9 (девять), 0 (ноль). Одно число может обозначаться несколькими цифрами. Например, число 18 (восемнадцать) обозначается двумя цифрами: 1 (один) и 8 (восемь). В записи натурального числа значение каждой цифры определяется местом (позицией), которое цифра занимает в записи числа</a:t>
            </a:r>
            <a:r>
              <a:rPr lang="ru-RU" sz="2000" i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260648"/>
            <a:ext cx="439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Что такое натуральные числа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884368" y="6261415"/>
            <a:ext cx="792088" cy="52785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63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64" y="3068960"/>
            <a:ext cx="8714200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08520" y="634892"/>
            <a:ext cx="92525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Существует особый вид дробей- десятичные дроби. Выглядят они 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так</a:t>
            </a:r>
            <a:r>
              <a:rPr lang="en-US" sz="2400" i="1" dirty="0" smtClean="0">
                <a:solidFill>
                  <a:schemeClr val="bg1"/>
                </a:solidFill>
              </a:rPr>
              <a:t>: </a:t>
            </a:r>
            <a:r>
              <a:rPr lang="ru-RU" sz="2400" i="1" dirty="0" smtClean="0">
                <a:solidFill>
                  <a:srgbClr val="00B0F0"/>
                </a:solidFill>
              </a:rPr>
              <a:t>5,6</a:t>
            </a:r>
            <a:r>
              <a:rPr lang="en-US" sz="2400" i="1" dirty="0" smtClean="0">
                <a:solidFill>
                  <a:srgbClr val="00B0F0"/>
                </a:solidFill>
              </a:rPr>
              <a:t>; 3,7; 0,17 </a:t>
            </a:r>
            <a:r>
              <a:rPr lang="ru-RU" sz="2400" i="1" dirty="0" smtClean="0">
                <a:solidFill>
                  <a:schemeClr val="bg1"/>
                </a:solidFill>
              </a:rPr>
              <a:t>и т. д. На самом деле эта особая запись </a:t>
            </a:r>
            <a:r>
              <a:rPr lang="ru-RU" sz="2400" i="1" dirty="0" err="1" smtClean="0">
                <a:solidFill>
                  <a:schemeClr val="bg1"/>
                </a:solidFill>
              </a:rPr>
              <a:t>обыкновен</a:t>
            </a:r>
            <a:r>
              <a:rPr lang="ru-RU" sz="2400" i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ных</a:t>
            </a:r>
            <a:r>
              <a:rPr lang="ru-RU" sz="2400" i="1" dirty="0" smtClean="0">
                <a:solidFill>
                  <a:schemeClr val="bg1"/>
                </a:solidFill>
              </a:rPr>
              <a:t> дробей, у  которых знаменатель равен </a:t>
            </a:r>
            <a:r>
              <a:rPr lang="ru-RU" sz="2400" i="1" dirty="0" smtClean="0">
                <a:solidFill>
                  <a:srgbClr val="00B0F0"/>
                </a:solidFill>
              </a:rPr>
              <a:t>10, 100 ,1000, 10000 </a:t>
            </a:r>
            <a:r>
              <a:rPr lang="ru-RU" sz="2400" i="1" dirty="0" smtClean="0">
                <a:solidFill>
                  <a:schemeClr val="bg1"/>
                </a:solidFill>
              </a:rPr>
              <a:t>и т.д.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rgbClr val="00B0F0"/>
                </a:solidFill>
              </a:rPr>
              <a:t>Такие дроби договорились записывать без знаменателя!</a:t>
            </a:r>
            <a:endParaRPr lang="ru-RU" sz="2400" i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5789"/>
            <a:ext cx="4646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Что  такое десятичные дроби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64" y="3068960"/>
            <a:ext cx="911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Десятичные дроби – это те же самые обыкновенные дроби, но 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записаны в так называемой десятичной форме. 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956376" y="5949280"/>
            <a:ext cx="792088" cy="57606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17748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630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29979"/>
            <a:ext cx="9040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i="1" dirty="0" smtClean="0">
                <a:solidFill>
                  <a:schemeClr val="bg1"/>
                </a:solidFill>
              </a:rPr>
              <a:t>Пр.</a:t>
            </a:r>
            <a:r>
              <a:rPr lang="en-US" i="1" dirty="0" smtClean="0">
                <a:solidFill>
                  <a:schemeClr val="bg1"/>
                </a:solidFill>
              </a:rPr>
              <a:t>:</a:t>
            </a:r>
            <a:r>
              <a:rPr lang="ru-RU" i="1" dirty="0" smtClean="0">
                <a:solidFill>
                  <a:schemeClr val="bg1"/>
                </a:solidFill>
              </a:rPr>
              <a:t>Пусть поле имеет форму квадрата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со стороной 1,83 км. Найдем периметр </a:t>
            </a:r>
            <a:r>
              <a:rPr lang="ru-RU" i="1" dirty="0">
                <a:solidFill>
                  <a:schemeClr val="bg1"/>
                </a:solidFill>
              </a:rPr>
              <a:t>этого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оля . Он </a:t>
            </a:r>
            <a:r>
              <a:rPr lang="ru-RU" i="1" dirty="0" smtClean="0">
                <a:solidFill>
                  <a:srgbClr val="00B0F0"/>
                </a:solidFill>
              </a:rPr>
              <a:t>равен 1,83+1,83+1,93+1,83 </a:t>
            </a:r>
            <a:r>
              <a:rPr lang="ru-RU" i="1" dirty="0" smtClean="0">
                <a:solidFill>
                  <a:schemeClr val="bg1"/>
                </a:solidFill>
              </a:rPr>
              <a:t>, то есть 7,32 км. Для решения задачи мы нашли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618" y="1236895"/>
            <a:ext cx="830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schemeClr val="bg1"/>
                </a:solidFill>
              </a:rPr>
              <a:t>с</a:t>
            </a:r>
            <a:r>
              <a:rPr lang="ru-RU" i="1" dirty="0" smtClean="0">
                <a:solidFill>
                  <a:schemeClr val="bg1"/>
                </a:solidFill>
              </a:rPr>
              <a:t>умму  </a:t>
            </a:r>
            <a:r>
              <a:rPr lang="ru-RU" dirty="0" smtClean="0">
                <a:solidFill>
                  <a:schemeClr val="bg1"/>
                </a:solidFill>
              </a:rPr>
              <a:t>четырех слагаемых, каждое из которых равно 1,83. Такую </a:t>
            </a:r>
            <a:r>
              <a:rPr lang="ru-RU" i="1" dirty="0" smtClean="0">
                <a:solidFill>
                  <a:schemeClr val="bg1"/>
                </a:solidFill>
              </a:rPr>
              <a:t>сумму</a:t>
            </a:r>
            <a:r>
              <a:rPr lang="ru-RU" dirty="0" smtClean="0">
                <a:solidFill>
                  <a:schemeClr val="bg1"/>
                </a:solidFill>
              </a:rPr>
              <a:t> называют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513107"/>
            <a:ext cx="7402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роизведением </a:t>
            </a:r>
            <a:r>
              <a:rPr lang="ru-RU" dirty="0" smtClean="0">
                <a:solidFill>
                  <a:schemeClr val="bg1"/>
                </a:solidFill>
              </a:rPr>
              <a:t>числа 1,83 и натурального числа 4, и обозначают </a:t>
            </a:r>
            <a:r>
              <a:rPr lang="ru-RU" dirty="0" smtClean="0">
                <a:solidFill>
                  <a:srgbClr val="00B0F0"/>
                </a:solidFill>
              </a:rPr>
              <a:t>1,83  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4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Умножение 16"/>
          <p:cNvSpPr/>
          <p:nvPr/>
        </p:nvSpPr>
        <p:spPr>
          <a:xfrm>
            <a:off x="7075226" y="1606227"/>
            <a:ext cx="216024" cy="2101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8691" y="26064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Задача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57" y="2090190"/>
            <a:ext cx="9194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Произведением десятичной дроби и натурального числа </a:t>
            </a:r>
            <a:r>
              <a:rPr lang="ru-RU" sz="2000" i="1" dirty="0" smtClean="0">
                <a:solidFill>
                  <a:schemeClr val="bg1"/>
                </a:solidFill>
              </a:rPr>
              <a:t>называют  сумму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слагаемых, каждое из которых равно этой дроби, а количество слагаемых </a:t>
            </a:r>
            <a:r>
              <a:rPr lang="ru-RU" sz="2000" i="1" dirty="0" err="1" smtClean="0">
                <a:solidFill>
                  <a:schemeClr val="bg1"/>
                </a:solidFill>
              </a:rPr>
              <a:t>рав</a:t>
            </a:r>
            <a:r>
              <a:rPr lang="ru-RU" sz="2000" i="1" dirty="0" smtClean="0">
                <a:solidFill>
                  <a:schemeClr val="bg1"/>
                </a:solidFill>
              </a:rPr>
              <a:t> -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но этому натуральному числу.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043" y="3501008"/>
            <a:ext cx="89355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Чтобы умножить десятичную дробь на натуральное число</a:t>
            </a:r>
            <a:r>
              <a:rPr lang="ru-RU" sz="2000" dirty="0" smtClean="0">
                <a:solidFill>
                  <a:schemeClr val="bg1"/>
                </a:solidFill>
              </a:rPr>
              <a:t>, надо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1. </a:t>
            </a:r>
            <a:r>
              <a:rPr lang="ru-RU" sz="2000" i="1" dirty="0" smtClean="0">
                <a:solidFill>
                  <a:schemeClr val="bg1"/>
                </a:solidFill>
              </a:rPr>
              <a:t>умно-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жить ее на это число , не обращая внимания на запятую</a:t>
            </a:r>
            <a:r>
              <a:rPr lang="en-US" sz="2000" i="1" dirty="0" smtClean="0">
                <a:solidFill>
                  <a:schemeClr val="bg1"/>
                </a:solidFill>
              </a:rPr>
              <a:t>; </a:t>
            </a:r>
            <a:r>
              <a:rPr lang="ru-RU" sz="2000" dirty="0" smtClean="0">
                <a:solidFill>
                  <a:schemeClr val="bg1"/>
                </a:solidFill>
              </a:rPr>
              <a:t>2</a:t>
            </a:r>
            <a:r>
              <a:rPr lang="ru-RU" sz="2000" i="1" dirty="0" smtClean="0">
                <a:solidFill>
                  <a:schemeClr val="bg1"/>
                </a:solidFill>
              </a:rPr>
              <a:t>. в </a:t>
            </a:r>
            <a:r>
              <a:rPr lang="ru-RU" sz="2000" i="1" dirty="0" err="1" smtClean="0">
                <a:solidFill>
                  <a:schemeClr val="bg1"/>
                </a:solidFill>
              </a:rPr>
              <a:t>полученом</a:t>
            </a:r>
            <a:r>
              <a:rPr lang="ru-RU" sz="2000" i="1" dirty="0" smtClean="0">
                <a:solidFill>
                  <a:schemeClr val="bg1"/>
                </a:solidFill>
              </a:rPr>
              <a:t> про-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и</a:t>
            </a:r>
            <a:r>
              <a:rPr lang="ru-RU" sz="2000" i="1" dirty="0" smtClean="0">
                <a:solidFill>
                  <a:schemeClr val="bg1"/>
                </a:solidFill>
              </a:rPr>
              <a:t>зведении  отделить запятой столько цифр справа, сколько их отделено в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д</a:t>
            </a:r>
            <a:r>
              <a:rPr lang="ru-RU" sz="2000" i="1" dirty="0" smtClean="0">
                <a:solidFill>
                  <a:schemeClr val="bg1"/>
                </a:solidFill>
              </a:rPr>
              <a:t>есятичной  дроби.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7812360" y="5877272"/>
            <a:ext cx="693879" cy="50405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886" y="4941168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9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452320" y="6021288"/>
            <a:ext cx="1296144" cy="64807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7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3848" y="260647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Заключение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5" y="1435870"/>
            <a:ext cx="8376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Мы узнали</a:t>
            </a:r>
            <a:r>
              <a:rPr lang="en-US" sz="2400" i="1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chemeClr val="bg1"/>
                </a:solidFill>
              </a:rPr>
              <a:t>Что такое десятичные дроби.</a:t>
            </a:r>
          </a:p>
          <a:p>
            <a:pPr marL="457200" indent="-457200">
              <a:buAutoNum type="arabicPeriod" startAt="2"/>
            </a:pPr>
            <a:r>
              <a:rPr lang="ru-RU" sz="2400" i="1" dirty="0" smtClean="0">
                <a:solidFill>
                  <a:schemeClr val="bg1"/>
                </a:solidFill>
              </a:rPr>
              <a:t>Что такое натуральное число.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3.   Как умножать десятичные дроби на натуральные числа.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97577"/>
            <a:ext cx="3024336" cy="26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25" y="2967525"/>
            <a:ext cx="4748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4. Кто создал десятичные дроби. 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5. Историю десятичных дробей.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56376" y="6165304"/>
            <a:ext cx="792088" cy="50405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30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1038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Учитель</cp:lastModifiedBy>
  <cp:revision>35</cp:revision>
  <dcterms:created xsi:type="dcterms:W3CDTF">2018-01-18T12:45:59Z</dcterms:created>
  <dcterms:modified xsi:type="dcterms:W3CDTF">2018-01-30T08:28:43Z</dcterms:modified>
</cp:coreProperties>
</file>