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D5B80B2-7394-4051-9268-035F35D7CD73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E0488B-9C7A-4277-A8C0-52F18F5CA8B1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012160" y="4653136"/>
            <a:ext cx="3016424" cy="1752600"/>
          </a:xfrm>
        </p:spPr>
        <p:txBody>
          <a:bodyPr>
            <a:normAutofit/>
          </a:bodyPr>
          <a:lstStyle/>
          <a:p>
            <a:r>
              <a:rPr lang="ru-RU" b="0" i="1" dirty="0" smtClean="0">
                <a:solidFill>
                  <a:schemeClr val="tx1"/>
                </a:solidFill>
              </a:rPr>
              <a:t>Семёновой Алёны Геннадьевны.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Школа № 13 г.Обнинска 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8 «Б» класса.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Строение пищеварительной системы</a:t>
            </a:r>
            <a:endParaRPr lang="ru-RU" dirty="0"/>
          </a:p>
        </p:txBody>
      </p:sp>
      <p:pic>
        <p:nvPicPr>
          <p:cNvPr id="16386" name="Picture 2" descr="https://fs00.infourok.ru/images/doc/125/146278/hello_html_m4056309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36912"/>
            <a:ext cx="2782001" cy="352839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Пищеварительный канал</a:t>
            </a:r>
            <a:endParaRPr lang="ru-RU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 flipH="1">
            <a:off x="2987824" y="1628800"/>
            <a:ext cx="5184576" cy="439248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Пищеварительный канал имеет длину около 8 -10 м, и на всем протяжении он образует расширения и сужения.</a:t>
            </a:r>
          </a:p>
          <a:p>
            <a:r>
              <a:rPr lang="ru-RU" dirty="0" smtClean="0"/>
              <a:t>Стенка пищеварительного канала состоит из трех слоев: внутреннего, среднего и наружного. </a:t>
            </a:r>
            <a:r>
              <a:rPr lang="ru-RU" i="1" dirty="0" smtClean="0"/>
              <a:t>Внутренний </a:t>
            </a:r>
            <a:r>
              <a:rPr lang="ru-RU" dirty="0" smtClean="0"/>
              <a:t>представлен слизистым и </a:t>
            </a:r>
            <a:r>
              <a:rPr lang="ru-RU" dirty="0" err="1" smtClean="0"/>
              <a:t>подслизистым</a:t>
            </a:r>
            <a:r>
              <a:rPr lang="ru-RU" dirty="0" smtClean="0"/>
              <a:t> слоями. Клетки слизистого слоя — самые по­верхностные, обращены в просвет канала и выраба­тывают слизь, а в расположенном под ним </a:t>
            </a:r>
            <a:r>
              <a:rPr lang="ru-RU" dirty="0" err="1" smtClean="0"/>
              <a:t>подслизистом</a:t>
            </a:r>
            <a:r>
              <a:rPr lang="ru-RU" dirty="0" smtClean="0"/>
              <a:t> слое залегают пищеварительные железы. Внутренний слой богат кровеносными и лимфатиче­скими сосудами. </a:t>
            </a:r>
            <a:r>
              <a:rPr lang="ru-RU" i="1" dirty="0" smtClean="0"/>
              <a:t>Средний </a:t>
            </a:r>
            <a:r>
              <a:rPr lang="ru-RU" dirty="0" smtClean="0"/>
              <a:t>слой включает гладкую мускулатуру, которая, сокращаясь, передвигает пи­щу по пищеварительному каналу. </a:t>
            </a:r>
            <a:r>
              <a:rPr lang="ru-RU" i="1" dirty="0" smtClean="0"/>
              <a:t>Наружный </a:t>
            </a:r>
            <a:r>
              <a:rPr lang="ru-RU" dirty="0" smtClean="0"/>
              <a:t>слой состоит из соединительной ткани, образующей се­розную оболочку, к которой прикрепляется бры­жейка.</a:t>
            </a:r>
          </a:p>
          <a:p>
            <a:endParaRPr lang="ru-RU" dirty="0"/>
          </a:p>
        </p:txBody>
      </p:sp>
      <p:pic>
        <p:nvPicPr>
          <p:cNvPr id="15362" name="Picture 2" descr="http://shpargalka.kz/images/stories/00_999/pish-ka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84784"/>
            <a:ext cx="2376264" cy="295232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Зубы новорожденного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0" y="1527048"/>
            <a:ext cx="4233672" cy="4572000"/>
          </a:xfrm>
        </p:spPr>
        <p:txBody>
          <a:bodyPr/>
          <a:lstStyle/>
          <a:p>
            <a:pPr fontAlgn="t"/>
            <a:r>
              <a:rPr lang="ru-RU" dirty="0" smtClean="0"/>
              <a:t>В костях челюстей видны развивающиеся первичные зубы</a:t>
            </a:r>
          </a:p>
          <a:p>
            <a:pPr fontAlgn="t"/>
            <a:r>
              <a:rPr lang="ru-RU" dirty="0" smtClean="0"/>
              <a:t>Прорезаются к 6 месяцам</a:t>
            </a:r>
          </a:p>
          <a:p>
            <a:endParaRPr lang="ru-RU" dirty="0"/>
          </a:p>
        </p:txBody>
      </p:sp>
      <p:pic>
        <p:nvPicPr>
          <p:cNvPr id="14338" name="Picture 2" descr="http://knigamedika.in.ua/wp-content/uploads/2016/09/a2164a3c7c5efa76e5650e28f99d8a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484784"/>
            <a:ext cx="4096455" cy="40324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Зубы взрослого человека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788024" y="1556792"/>
            <a:ext cx="4017648" cy="4542256"/>
          </a:xfrm>
        </p:spPr>
        <p:txBody>
          <a:bodyPr/>
          <a:lstStyle/>
          <a:p>
            <a:r>
              <a:rPr lang="ru-RU" dirty="0" smtClean="0"/>
              <a:t>Человек к 20 годам имеет в норме все 32 постоянных зуба (включая зубы мудрости)</a:t>
            </a:r>
          </a:p>
          <a:p>
            <a:endParaRPr lang="ru-RU" dirty="0" smtClean="0"/>
          </a:p>
          <a:p>
            <a:r>
              <a:rPr lang="ru-RU" dirty="0" smtClean="0"/>
              <a:t>25% людей вообще не имеют зубов мудрости</a:t>
            </a:r>
            <a:endParaRPr lang="ru-RU" dirty="0"/>
          </a:p>
        </p:txBody>
      </p:sp>
      <p:pic>
        <p:nvPicPr>
          <p:cNvPr id="13314" name="Picture 2" descr="http://www.onlinedmd.net/images/xnumbs.jpg.pagespeed.ic.Ywiv2hOkz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2857500" cy="428625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88024" y="2492896"/>
            <a:ext cx="3888432" cy="3744416"/>
          </a:xfrm>
        </p:spPr>
        <p:txBody>
          <a:bodyPr/>
          <a:lstStyle/>
          <a:p>
            <a:r>
              <a:rPr lang="ru-RU" dirty="0" smtClean="0"/>
              <a:t>Резцы - режут. Клыки – разрывают.</a:t>
            </a:r>
          </a:p>
          <a:p>
            <a:r>
              <a:rPr lang="ru-RU" dirty="0" smtClean="0"/>
              <a:t>Большие и малые коренные – перемалывают.</a:t>
            </a:r>
          </a:p>
          <a:p>
            <a:r>
              <a:rPr lang="ru-RU" dirty="0" smtClean="0"/>
              <a:t>Резцы, клыки имеют по одному корню.</a:t>
            </a:r>
          </a:p>
          <a:p>
            <a:r>
              <a:rPr lang="ru-RU" dirty="0" smtClean="0"/>
              <a:t>Большие коренные зубы – по 2-3 корня.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Строение зубов. Функции зубов 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434" name="Picture 2" descr="https://ds03.infourok.ru/uploads/ex/11f5/0004e06c-9fe46707/img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3024336" cy="3827183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8"/>
            <a:endParaRPr lang="ru-RU" dirty="0" smtClean="0"/>
          </a:p>
          <a:p>
            <a:pPr lvl="8"/>
            <a:endParaRPr lang="ru-RU" dirty="0" smtClean="0"/>
          </a:p>
          <a:p>
            <a:pPr lvl="8"/>
            <a:endParaRPr lang="ru-RU" dirty="0" smtClean="0"/>
          </a:p>
          <a:p>
            <a:pPr lvl="8"/>
            <a:endParaRPr lang="ru-RU" dirty="0" smtClean="0"/>
          </a:p>
          <a:p>
            <a:pPr lvl="8"/>
            <a:endParaRPr lang="ru-RU" dirty="0" smtClean="0"/>
          </a:p>
          <a:p>
            <a:pPr lvl="8"/>
            <a:endParaRPr lang="ru-RU" dirty="0" smtClean="0"/>
          </a:p>
          <a:p>
            <a:pPr lvl="8"/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23528" y="2996952"/>
            <a:ext cx="8206680" cy="1368152"/>
          </a:xfrm>
        </p:spPr>
        <p:txBody>
          <a:bodyPr>
            <a:normAutofit/>
          </a:bodyPr>
          <a:lstStyle/>
          <a:p>
            <a:r>
              <a:rPr lang="ru-RU" i="1" dirty="0" smtClean="0"/>
              <a:t>СПАСИБО ВНИМАНИЕ!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215</TotalTime>
  <Words>132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Строение пищеварительной системы</vt:lpstr>
      <vt:lpstr>Пищеварительный канал</vt:lpstr>
      <vt:lpstr>Зубы новорожденного</vt:lpstr>
      <vt:lpstr>Зубы взрослого человека</vt:lpstr>
      <vt:lpstr>Строение зубов. Функции зубов </vt:lpstr>
      <vt:lpstr>СПАСИБО ВНИМАНИЕ!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Пищеварение. Пищеварительная система .</dc:title>
  <dc:creator>User</dc:creator>
  <cp:lastModifiedBy>User</cp:lastModifiedBy>
  <cp:revision>23</cp:revision>
  <dcterms:created xsi:type="dcterms:W3CDTF">2018-01-27T17:30:56Z</dcterms:created>
  <dcterms:modified xsi:type="dcterms:W3CDTF">2018-01-27T21:06:55Z</dcterms:modified>
</cp:coreProperties>
</file>