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80" r:id="rId6"/>
    <p:sldId id="263" r:id="rId7"/>
    <p:sldId id="279" r:id="rId8"/>
    <p:sldId id="285" r:id="rId9"/>
    <p:sldId id="261" r:id="rId10"/>
    <p:sldId id="277" r:id="rId11"/>
    <p:sldId id="264" r:id="rId12"/>
    <p:sldId id="266" r:id="rId13"/>
    <p:sldId id="271" r:id="rId14"/>
    <p:sldId id="268" r:id="rId15"/>
    <p:sldId id="281" r:id="rId16"/>
    <p:sldId id="282" r:id="rId17"/>
    <p:sldId id="270" r:id="rId18"/>
    <p:sldId id="283" r:id="rId19"/>
    <p:sldId id="273" r:id="rId20"/>
    <p:sldId id="284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82" autoAdjust="0"/>
    <p:restoredTop sz="94660"/>
  </p:normalViewPr>
  <p:slideViewPr>
    <p:cSldViewPr>
      <p:cViewPr>
        <p:scale>
          <a:sx n="70" d="100"/>
          <a:sy n="70" d="100"/>
        </p:scale>
        <p:origin x="-366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0106C-7252-4DF1-9474-3F4F2E3CBE38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8764D-F827-491F-8F46-793A821B1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AE57-C510-4BFC-B68D-262F672766C0}" type="datetime1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331B-C65D-4DB3-A84B-CDDEF110BF2A}" type="datetime1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3116-A2B2-4EA9-A322-996EBF610AFF}" type="datetime1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7F771-2F89-4E1A-A67B-DA726F64858F}" type="datetime1">
              <a:rPr lang="en-US" smtClean="0"/>
              <a:t>1/28/2018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04580-8D7C-466E-96CC-754078BFD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DF2C-33B8-4653-8A23-F8B6C74620CC}" type="datetime1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14C3-37E1-4E27-AB9C-E8984F49476B}" type="datetime1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5EA3-028E-49F1-9E0C-D6DCAB75AA00}" type="datetime1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FF29-45AD-4A72-AD41-CBEF0DED1632}" type="datetime1">
              <a:rPr lang="en-US" smtClean="0"/>
              <a:t>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F4530-FA6E-4071-87EC-6FC0EE573D6E}" type="datetime1">
              <a:rPr lang="en-US" smtClean="0"/>
              <a:t>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C68-B748-426E-A6CC-77819877458B}" type="datetime1">
              <a:rPr lang="en-US" smtClean="0"/>
              <a:t>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C6B0-4474-4D37-A3FC-78518A035510}" type="datetime1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ED58-0642-454C-B484-95CD968AB67A}" type="datetime1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95F1B-ECD3-4A89-98BC-310C2D9AFD1E}" type="datetime1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0%D0%BF%D1%8C%D0%B5-%D0%BC%D0%B0%D1%88%D0%B5" TargetMode="External"/><Relationship Id="rId2" Type="http://schemas.openxmlformats.org/officeDocument/2006/relationships/hyperlink" Target="https://dic.academic.ru/dic.nsf/ruwiki/152441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liveinternet.ru/users/astrahanka/post344637255/?aid_refresh=yes" TargetMode="External"/><Relationship Id="rId4" Type="http://schemas.openxmlformats.org/officeDocument/2006/relationships/hyperlink" Target="http://allenyshka.net/index.php/ru/bumazhnoe-tvorchestvo/pape-mashe/126-tekhnika-pape-mash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бюджетное учреждение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дополнительного    образования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Малыгинская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детская школа искусств»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Ковровского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5000" y="2286000"/>
            <a:ext cx="5129289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поделка из папье-маше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«кот Дорофей»</a:t>
            </a:r>
            <a:endParaRPr lang="ru-RU" sz="36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ТВОРЧЕСКИЙ ПРОЕКТ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81000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Предметная область: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ТЕХНОЛОГИЯ,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ИЗОБРАЗИТЕЛЬНОЕ ИСКУССТВО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80060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Работу  выполнила: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учащаяся  5 класса  декоративно-прикладного отделения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ЛОГИНОВА Вероника  Алексеевна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 преподаватель художественного отделения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ПТАХИНА Вера Сергеевна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2017-2018 учебный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81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КОНЦЕПЦИИ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11430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Бумага-это продукт вырубки деревьев, что так пагубно влияет на окружающую среду. Использование бумаги (макулатуры) в качестве материала для поделок позволяет дать бумаге «вторую жизнь». Я решила внести свою лепту в охрану окружающей среды. А свою работу я посвящаю моему коту - Дорофею. Я сделаю его копию.  </a:t>
            </a:r>
          </a:p>
        </p:txBody>
      </p:sp>
      <p:pic>
        <p:nvPicPr>
          <p:cNvPr id="7170" name="Picture 2" descr="C:\Documents and Settings\UserXP\Рабочий стол\папье-маше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3656" y="3581400"/>
            <a:ext cx="3517625" cy="2362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334000" y="6019800"/>
            <a:ext cx="2342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Это мой кот Дорофей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6096000"/>
            <a:ext cx="315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Дерево, которое я  сохранила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Documents and Settings\UserXP\Рабочий стол\папье-маше\зе-еное-ерево-в-руке-29019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657600"/>
            <a:ext cx="2658060" cy="228600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1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1219200"/>
            <a:ext cx="7543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папье-маше используют любую бумагу: старые газеты, журналы, тетради, бумажные ячейки из-под яиц, картон, самую дешёвую туалетную бумагу.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Documents and Settings\UserXP\Рабочий стол\папье-маше\0003p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00400"/>
            <a:ext cx="2861541" cy="2528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1" name="Picture 3" descr="C:\Documents and Settings\UserXP\Рабочий стол\папье-маше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276600"/>
            <a:ext cx="3573332" cy="2377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81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8514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моей работы мне понадобились следующие материалы: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E:\папье-маше\картнки папье-маше\oUgb3AfNV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1295400" cy="17271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2" name="Picture 4" descr="C:\Documents and Settings\UserXP\Рабочий стол\папье-маше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752600"/>
            <a:ext cx="2133600" cy="15981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304800" y="3581400"/>
            <a:ext cx="228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Пластиковая 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бутылка из под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лимонада, малярный скотч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43200" y="3581400"/>
            <a:ext cx="312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Бумага: старые 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газеты, журналы,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рулон туалетной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бумаги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62600" y="3352800"/>
            <a:ext cx="297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Клей: клейстер из муки и клей ПВА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91200" y="5867400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Краски- гуашь</a:t>
            </a:r>
          </a:p>
        </p:txBody>
      </p:sp>
      <p:pic>
        <p:nvPicPr>
          <p:cNvPr id="2053" name="Picture 5" descr="C:\Documents and Settings\UserXP\Рабочий стол\папье-маше\скачанные файл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828800"/>
            <a:ext cx="1729425" cy="1295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5" name="Picture 7" descr="C:\Documents and Settings\UserXP\Рабочий стол\папье-маше\images (3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33" r="25333"/>
          <a:stretch>
            <a:fillRect/>
          </a:stretch>
        </p:blipFill>
        <p:spPr bwMode="auto">
          <a:xfrm>
            <a:off x="7467600" y="2057400"/>
            <a:ext cx="731520" cy="1371600"/>
          </a:xfrm>
          <a:prstGeom prst="rect">
            <a:avLst/>
          </a:prstGeom>
          <a:noFill/>
        </p:spPr>
      </p:pic>
      <p:pic>
        <p:nvPicPr>
          <p:cNvPr id="2056" name="Picture 8" descr="C:\Documents and Settings\UserXP\Рабочий стол\папье-маше\скачанные файлы (2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3886200"/>
            <a:ext cx="2057400" cy="2057400"/>
          </a:xfrm>
          <a:prstGeom prst="rect">
            <a:avLst/>
          </a:prstGeom>
          <a:noFill/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81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ИЗГОТОВЛЕНИЯ 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0668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 папье-маше много. При изготовлении своей поделки я решила применить три способа.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33400" y="2057400"/>
          <a:ext cx="807720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772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Первая техника, это скручивание,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сминание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скомкивание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бумаги, с клеевой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обработкой и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закрепление малярным скотчем.</a:t>
                      </a:r>
                      <a:endParaRPr lang="ru-RU" sz="2400" dirty="0" smtClean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Вторая техника папье-маше называется многослойное папье-маше –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маширование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(послойное наклеивание бумаги)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Третья техника папье-маше заключается в разбивании бумаги на волокна и соединения их в помощью клея в пластичную легко поддающуюся формовке и обработке массу.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81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ИЗГОТОВЛЕНИЯ 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4495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этап: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Формировка формы головы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 листа скомканной газеты и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прикрепление к горлышку бутылки.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Наращивание объема тела(тем же способом).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Вся конструкция скрепляется  малярным скотчем. Это важный этап.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XP\Рабочий стол\папье-маше\IMG_20180127_105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295400"/>
            <a:ext cx="2971800" cy="3962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81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ИЗГОТОВЛЕНИЯ 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495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lain" startAt="2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Приклеиваются ушки из картона.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прочности обмотанная газетными листами форма оклеивается рваными кусочками газет и журналов послойно (не менее  5 слоев). 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Работу тщательно просушиваем (около недели).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Понадобится аккуратность и терпение.  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XP\Рабочий стол\папье-маше\IMG_20180127_105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371600"/>
            <a:ext cx="3200400" cy="4267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81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ИЗГОТОВЛЕНИЯ 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5562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 этап: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теперь, нам понадобится бумажная  масса.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Материалы: 1 рулон самой дешёвой бумаги, салфетки и клейстер из муки.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Бумагу нужно мелко нарвать и залить горячей водой, размешать до кашицы и отжать. 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бумажную массу добавить клейстер (из воды и муки) и немного клея ПВА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 и тщательно промешать. 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Должна получится масса похожая на тесто.  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UserXP\Рабочий стол\папье-маше\s075362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667000"/>
            <a:ext cx="2029217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076" name="Picture 4" descr="C:\Documents and Settings\UserXP\Рабочий стол\папье-маше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143000"/>
            <a:ext cx="1981200" cy="1330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077" name="Picture 5" descr="C:\Documents and Settings\UserXP\Рабочий стол\папье-маше\1243545340_paie-mashe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343400"/>
            <a:ext cx="2057400" cy="1981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676400"/>
            <a:ext cx="487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 этап: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помощи массы папье-маше нужно сформовать и прилепить мелкие части: лапы, хвост, мордочку. 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выявить фактуру шерсти, можно накладывать   бумажную массу не разглаживая.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Хорошо просушить, чтобы поделка стала очень прочной и лёгкой. 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81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ИЗГОТОВЛЕНИЯ 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E:\папье-маше\картнки папье-маше\xl5ev62Ot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791200" y="1676400"/>
            <a:ext cx="2514600" cy="40542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81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 ИЗГОТОВЛЕНИЯ 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371601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219200"/>
            <a:ext cx="480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этап: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Работу нужно декоративно оформить. Здесь может подойти любая краска, у меня оказалась гуашь. 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Вначале, поделку желательно побелить.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росписи, используются  кисти большого и маленького размера, а так же губка.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росписи работу можно покрыть акриловым лаком. </a:t>
            </a:r>
          </a:p>
        </p:txBody>
      </p:sp>
      <p:pic>
        <p:nvPicPr>
          <p:cNvPr id="7" name="Picture 2" descr="C:\Documents and Settings\UserXP\Рабочий стол\папье-маше\IMG_20180123_150230.jpg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l="25000" r="15909"/>
          <a:stretch>
            <a:fillRect/>
          </a:stretch>
        </p:blipFill>
        <p:spPr bwMode="auto">
          <a:xfrm>
            <a:off x="5257800" y="1295400"/>
            <a:ext cx="1981200" cy="2514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6" name="Picture 2" descr="C:\Documents and Settings\UserXP\Рабочий стол\папье-маше\IMG_20180127_1049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048000"/>
            <a:ext cx="2286000" cy="304800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1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  РАБОТЫ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066800"/>
            <a:ext cx="838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30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подготовке  проекта я узнала много интересного из истории папье-маше.</a:t>
            </a:r>
          </a:p>
          <a:p>
            <a:pPr lvl="0" indent="2730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730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выполнении работы, я не испытывала больших затруднений. </a:t>
            </a:r>
          </a:p>
          <a:p>
            <a:pPr lvl="0" indent="2730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730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работы мне понадобились самые дешёвые материалы, которые можно найти дома. </a:t>
            </a:r>
          </a:p>
          <a:p>
            <a:pPr indent="2730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730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Сложнее всего пришлось на первом этапе, чтобы правильно сформировать основную массу тела, нужно знать пропорции и особенности кошек. </a:t>
            </a:r>
          </a:p>
          <a:p>
            <a:pPr lvl="0" indent="2730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730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интересно было оформлять работу красками.</a:t>
            </a:r>
          </a:p>
          <a:p>
            <a:pPr indent="2730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730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работы я тщательно   соблюдала все этапы работы и технику безопасности. </a:t>
            </a:r>
          </a:p>
          <a:p>
            <a:pPr indent="2730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730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вернула бумаге вторую жизнь.</a:t>
            </a:r>
          </a:p>
          <a:p>
            <a:pPr indent="2730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730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Поделка у меня получилась красивая. Считаю, что работа у меня получилась.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730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548580"/>
            <a:ext cx="9144000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</a:p>
          <a:p>
            <a:pPr marL="457200" indent="-457200"/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55713" indent="-449263">
              <a:buFontTx/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 marL="1255713" indent="-449263">
              <a:buFontTx/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</a:p>
          <a:p>
            <a:pPr marL="1255713" indent="-449263">
              <a:buFontTx/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  <a:p>
            <a:pPr marL="1255713" indent="-449263">
              <a:buFontTx/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История папье-маше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55713" indent="-449263">
              <a:buFontTx/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концепции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55713" indent="-449263">
              <a:buFontTx/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Обоснование выбора технологии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55713" indent="-449263">
              <a:buFontTx/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</a:t>
            </a:r>
          </a:p>
          <a:p>
            <a:pPr marL="1255713" indent="-449263">
              <a:buFontTx/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изготовления</a:t>
            </a:r>
          </a:p>
          <a:p>
            <a:pPr marL="1255713" indent="-449263">
              <a:buFontTx/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 работы</a:t>
            </a:r>
          </a:p>
          <a:p>
            <a:pPr marL="1255713" indent="-449263">
              <a:buFontTx/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Интернет-ресурсы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endParaRPr lang="ru-RU" sz="2800" b="1" dirty="0">
              <a:solidFill>
                <a:srgbClr val="002060"/>
              </a:solidFill>
            </a:endParaRPr>
          </a:p>
          <a:p>
            <a:pPr marL="457200" indent="-457200">
              <a:buFontTx/>
              <a:buAutoNum type="arabicPeriod"/>
            </a:pPr>
            <a:endParaRPr lang="ru-RU" sz="2800" dirty="0">
              <a:solidFill>
                <a:srgbClr val="002060"/>
              </a:solidFill>
            </a:endParaRPr>
          </a:p>
          <a:p>
            <a:pPr marL="457200" indent="-457200">
              <a:buFontTx/>
              <a:buAutoNum type="arabicPeriod"/>
            </a:pP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ПОДЕЛКА- КОТ «Дорофей» </a:t>
            </a:r>
            <a:endParaRPr lang="ru-RU" sz="36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UserXP\Рабочий стол\папье-маше\IMG_20180123_150245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524000" y="1371600"/>
            <a:ext cx="6248400" cy="4686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04580-8D7C-466E-96CC-754078BFD4C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1905001"/>
            <a:ext cx="8534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https://dic.academic.ru/dic.nsf/ruwiki/152441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2.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https://ru.wikipedia.org/wiki/%D0%9F%D0%B0%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D0%BF%D1%8C%D0%B5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%D0%BC%D0%B0%D1%88%D0%B5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https://ru.wikipedia.org/wiki/%D0%9F%D0%B0%D0%BF%D1%8C%D0%B5-%D0%BC%D0%B0%D1%88%D0%B5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http://allenyshka.net/index.php/ru/bumazhnoe-tvorchestvo/pape-mashe/126-tekhnika-pape-mashe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https://www.liveinternet.ru/users/astrahanka/post344637255/?aid_refresh=yes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0" y="609600"/>
            <a:ext cx="9144000" cy="63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 Black" pitchFamily="34" charset="0"/>
              </a:rPr>
              <a:t>Интернет -ресурсы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81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066801"/>
            <a:ext cx="7239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Техника папье-маше один из самых </a:t>
            </a:r>
          </a:p>
          <a:p>
            <a:pPr indent="17780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распространённых видов </a:t>
            </a:r>
          </a:p>
          <a:p>
            <a:pPr indent="17780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декоративно-прикладного искусства,  </a:t>
            </a:r>
          </a:p>
          <a:p>
            <a:pPr indent="17780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 по-французски означает</a:t>
            </a:r>
          </a:p>
          <a:p>
            <a:pPr indent="17780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"рваная"</a:t>
            </a:r>
            <a:r>
              <a:rPr lang="ru-RU" sz="2400" dirty="0" smtClean="0">
                <a:latin typeface="Arial" charset="0"/>
                <a:cs typeface="Arial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«жёваная» бумага. </a:t>
            </a:r>
          </a:p>
          <a:p>
            <a:pPr indent="17780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техника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заключается в оклеивании любой формы кусочками бумаги в несколько слоёв или лепки из бумажного теста.</a:t>
            </a:r>
          </a:p>
          <a:p>
            <a:pPr indent="17780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Папье-маше простой бросовый материал, его можно использовать для декоративных целей, </a:t>
            </a:r>
          </a:p>
          <a:p>
            <a:pPr indent="17780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изготовить полезные и красивые изделия. </a:t>
            </a:r>
          </a:p>
          <a:p>
            <a:pPr indent="177800"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7800"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780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1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3600" u="sng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143001"/>
            <a:ext cx="8229600" cy="11429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Создание поделки в технике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папье-маше –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«кот Дорофей»</a:t>
            </a:r>
          </a:p>
        </p:txBody>
      </p:sp>
      <p:pic>
        <p:nvPicPr>
          <p:cNvPr id="8" name="Picture 4" descr="C:\Documents and Settings\UserXP\Рабочий стол\папье-маше\IMG_20180123_1502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971800"/>
            <a:ext cx="4470400" cy="3352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8388424" cy="3810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истории появления и развития техники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папье-маше;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Привлечение внимания к проблеме бережного отношения к бумаге;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материалами и технологией изготовления поделок из папье-маше;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Контролировать качество своей работы  и изделия.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93576"/>
          </a:xfrm>
        </p:spPr>
        <p:txBody>
          <a:bodyPr>
            <a:normAutofit fontScale="25000" lnSpcReduction="20000"/>
          </a:bodyPr>
          <a:lstStyle/>
          <a:p>
            <a:r>
              <a:rPr lang="ru-RU" sz="16000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81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3600" u="sng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810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ОБОСНОВАНИЕ ВЫБОРА ТЕХНОЛОГИИ 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 txBox="1">
            <a:spLocks/>
          </p:cNvSpPr>
          <p:nvPr/>
        </p:nvSpPr>
        <p:spPr>
          <a:xfrm>
            <a:off x="228600" y="1524000"/>
            <a:ext cx="8915400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355600" fontAlgn="base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 захотелось  подробнее познакомиться с  разными техниками  изготовления поделок из папье-маше и самостоятельно  выполнить  сувенир своими руками.</a:t>
            </a:r>
          </a:p>
          <a:p>
            <a:pPr lvl="0" indent="355600" fontAlgn="base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55600" fontAlgn="base"/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 выборе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материала и техники я постаралась учитывать следующее:</a:t>
            </a:r>
          </a:p>
          <a:p>
            <a:pPr marL="185738" lvl="0" indent="-185738" fontAlgn="base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Папье-маше не требует материальных затрат, в работе можно использовать ненужную макулатуру, что помогает экономить на материале;</a:t>
            </a:r>
          </a:p>
          <a:p>
            <a:pPr marL="185738" lvl="0" indent="-185738" fontAlgn="base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Техника представляет собой достаточно простой процесс;</a:t>
            </a:r>
          </a:p>
          <a:p>
            <a:pPr marL="185738" lvl="0" indent="-185738" fontAlgn="base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Готовые  изделия имеют высокую прочность и не требуют особого ухода.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 ПАПЬЕ-МАШЕ</a:t>
            </a:r>
            <a:endParaRPr lang="ru-RU" sz="36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914400"/>
            <a:ext cx="7543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Родиной папье-маше считается Китай. Там научились делать из этого материала лёгкое и прочное военное обмундирование.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78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Затем, технология папье-маше распространилась  в Японию и Персию, Италию, где стали изготавливать  всевозможные маски и атрибуты для праздников.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78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Европе производство изделий из папье-маше известно с XVII века: это мебель, элементы декора</a:t>
            </a:r>
          </a:p>
          <a:p>
            <a:pPr indent="1778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России папье-маше появилось благодаря Петру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7780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папье-маше было налажено изготовление разнообразных изделий, в том числе и игрушек.</a:t>
            </a:r>
          </a:p>
          <a:p>
            <a:pPr indent="177800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7800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780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177800">
              <a:buFont typeface="Wingdings" pitchFamily="2" charset="2"/>
              <a:buChar char="§"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7800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780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3" name="Picture 3" descr="C:\Documents and Settings\UserXP\Рабочий стол\папье-маше\121818896_1425713822_4zbm8bqzi0gdk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3124200"/>
            <a:ext cx="1422399" cy="1066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5362" name="Picture 2" descr="C:\Documents and Settings\UserXP\Рабочий стол\папье-маше\KMO_121006_03306_1_t218_003313.jpg"/>
          <p:cNvPicPr>
            <a:picLocks noChangeAspect="1" noChangeArrowheads="1"/>
          </p:cNvPicPr>
          <p:nvPr/>
        </p:nvPicPr>
        <p:blipFill>
          <a:blip r:embed="rId3"/>
          <a:srcRect l="33929" r="14286"/>
          <a:stretch>
            <a:fillRect/>
          </a:stretch>
        </p:blipFill>
        <p:spPr bwMode="auto">
          <a:xfrm>
            <a:off x="7696200" y="1524000"/>
            <a:ext cx="1122438" cy="1219200"/>
          </a:xfrm>
          <a:prstGeom prst="rect">
            <a:avLst/>
          </a:prstGeom>
          <a:noFill/>
        </p:spPr>
      </p:pic>
      <p:pic>
        <p:nvPicPr>
          <p:cNvPr id="15363" name="Picture 3" descr="C:\Documents and Settings\UserXP\Рабочий стол\папье-маше\0_98aa6_1b961765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4724400"/>
            <a:ext cx="1328120" cy="1371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5364" name="Picture 4" descr="C:\Documents and Settings\UserXP\Рабочий стол\папье-маше\77911273_449pxEspejo_Segundo_Imperi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5105400"/>
            <a:ext cx="1219200" cy="1625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5365" name="Picture 5" descr="C:\Documents and Settings\UserXP\Рабочий стол\папье-маше\0_27cb61_ace3c52b_XXX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5105400"/>
            <a:ext cx="1828800" cy="1509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5366" name="Picture 6" descr="C:\Documents and Settings\UserXP\Рабочий стол\папье-маше\10896679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76438" y="5181600"/>
            <a:ext cx="1977483" cy="1447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 ПАПЬЕ-МАШЕ</a:t>
            </a:r>
            <a:endParaRPr lang="ru-RU" sz="3600" u="sng" dirty="0"/>
          </a:p>
        </p:txBody>
      </p:sp>
      <p:pic>
        <p:nvPicPr>
          <p:cNvPr id="1027" name="Picture 3" descr="C:\Documents and Settings\UserXP\Рабочий стол\папье-маше\101434045_large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267200"/>
            <a:ext cx="2184400" cy="1447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8" name="Picture 4" descr="C:\Documents and Settings\UserXP\Рабочий стол\папье-маше\101434039_large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267200"/>
            <a:ext cx="1442033" cy="1447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9" name="Picture 5" descr="C:\Documents and Settings\UserXP\Рабочий стол\папье-маше\101434041_large_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429000"/>
            <a:ext cx="1627573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7170" name="Picture 2" descr="C:\Documents and Settings\UserXP\Рабочий стол\папье-маше\101434037_large_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114800"/>
            <a:ext cx="1676400" cy="18610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1143000"/>
            <a:ext cx="7696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Известны европейские игрушки –это  куклы,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животные: лошади 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собаки и медведи и т.д.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Производители  использовали в качестве рецепта (в соответствии с книгой 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Хенли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"Формулы и рецепты") - "влажную бумажную массу, сухой гипс и горячий клей". Таким образом, этот рецепт не менялся  в течение долгого времени!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617220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Механический   клоун. Франция, 1860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90800" y="5943600"/>
            <a:ext cx="22225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 кошки, папье-маше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Германия, 19 век.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29200" y="59436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Кукла.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Германия, 1840-е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315200" y="4876800"/>
            <a:ext cx="1600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Барашек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конец 19-го века,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Германия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81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КОНЦЕПЦИИ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0668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нашей школе искусств  мы познакомились с многими интересными материалами, в том числе, и с папье-маше, сделали своими руками много красивых поделок. Мне захотелось подробнее узнать о истории возникновения игрушки из папье-маше и изготовить её самостоятельно.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XP\Рабочий стол\НОВЫЕ КОНКУРСЫ 2017-2018\ЖАР-ПТИЦА\ПАПЬЕ-МАШЕ\IMG_20161224_095402.jpg"/>
          <p:cNvPicPr>
            <a:picLocks noChangeAspect="1" noChangeArrowheads="1"/>
          </p:cNvPicPr>
          <p:nvPr/>
        </p:nvPicPr>
        <p:blipFill>
          <a:blip r:embed="rId2" cstate="print"/>
          <a:srcRect t="2344" r="3125"/>
          <a:stretch>
            <a:fillRect/>
          </a:stretch>
        </p:blipFill>
        <p:spPr bwMode="auto">
          <a:xfrm>
            <a:off x="457199" y="3581400"/>
            <a:ext cx="1757477" cy="2362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098" name="Picture 2" descr="C:\Documents and Settings\UserXP\Рабочий стол\НОВЫЕ КОНКУРСЫ 2017-2018\ЖАР-ПТИЦА\ПАПЬЕ-МАШЕ\IMG_20170119_180526.jpg"/>
          <p:cNvPicPr>
            <a:picLocks noChangeAspect="1" noChangeArrowheads="1"/>
          </p:cNvPicPr>
          <p:nvPr/>
        </p:nvPicPr>
        <p:blipFill>
          <a:blip r:embed="rId3" cstate="print"/>
          <a:srcRect l="21769" r="18367"/>
          <a:stretch>
            <a:fillRect/>
          </a:stretch>
        </p:blipFill>
        <p:spPr bwMode="auto">
          <a:xfrm>
            <a:off x="4648200" y="3352800"/>
            <a:ext cx="1368490" cy="304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099" name="Picture 3" descr="C:\Documents and Settings\UserXP\Рабочий стол\НОВЫЕ КОНКУРСЫ 2017-2018\ЖАР-ПТИЦА\ПАПЬЕ-МАШЕ\IMG_20170127_140006.jpg"/>
          <p:cNvPicPr>
            <a:picLocks noChangeAspect="1" noChangeArrowheads="1"/>
          </p:cNvPicPr>
          <p:nvPr/>
        </p:nvPicPr>
        <p:blipFill>
          <a:blip r:embed="rId4" cstate="print"/>
          <a:srcRect l="3352" t="3073" r="7821" b="7542"/>
          <a:stretch>
            <a:fillRect/>
          </a:stretch>
        </p:blipFill>
        <p:spPr bwMode="auto">
          <a:xfrm rot="16200000">
            <a:off x="6387861" y="3746739"/>
            <a:ext cx="2590800" cy="1955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100" name="Picture 4" descr="C:\Documents and Settings\UserXP\Рабочий стол\папье-маше\IMG_20171223_115618.jpg"/>
          <p:cNvPicPr>
            <a:picLocks noChangeAspect="1" noChangeArrowheads="1"/>
          </p:cNvPicPr>
          <p:nvPr/>
        </p:nvPicPr>
        <p:blipFill>
          <a:blip r:embed="rId5" cstate="print"/>
          <a:srcRect l="4575" r="22876" b="4902"/>
          <a:stretch>
            <a:fillRect/>
          </a:stretch>
        </p:blipFill>
        <p:spPr bwMode="auto">
          <a:xfrm>
            <a:off x="2590800" y="3429000"/>
            <a:ext cx="1599807" cy="27960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990</Words>
  <PresentationFormat>Экран (4:3)</PresentationFormat>
  <Paragraphs>193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Слайд 2</vt:lpstr>
      <vt:lpstr>Слайд 3</vt:lpstr>
      <vt:lpstr>Слайд 4</vt:lpstr>
      <vt:lpstr>Изучение истории появления и развития техники  папье-маше;  Привлечение внимания к проблеме бережного отношения к бумаге;  Знакомство с материалами и технологией изготовления поделок из папье-маше;   Контролировать качество своей работы  и изделия.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UserXP</cp:lastModifiedBy>
  <cp:revision>134</cp:revision>
  <dcterms:modified xsi:type="dcterms:W3CDTF">2018-01-28T19:16:15Z</dcterms:modified>
</cp:coreProperties>
</file>