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86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E27D7-012D-4552-9883-D443D387AE98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E813E-57EE-487E-9AE5-D56B03B63C8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2E813E-57EE-487E-9AE5-D56B03B63C84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4FF20-5BF3-419D-A437-9A88E1EFD530}" type="datetimeFigureOut">
              <a:rPr lang="ru-RU" smtClean="0"/>
              <a:pPr/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1E3AE-5E20-4814-8334-8B0A352DE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Рабочий стол\урок ИЗО\характер животных\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48299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Администратор\Рабочий стол\урок ИЗО\характер животных\10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214290"/>
            <a:ext cx="8686861" cy="6357982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Администратор\Рабочий стол\урок ИЗО\характер животных\1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43998" cy="6347888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Администратор\Рабочий стол\урок ИЗО\характер животных\1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429420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Администратор\Рабочий стол\урок ИЗО\характер животных\1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572560" cy="642942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Администратор\Рабочий стол\урок ИЗО\характер животных\1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59714" cy="642942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Администратор\Рабочий стол\урок ИЗО\характер животных\15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43998" cy="6405474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Администратор\Рабочий стол\урок ИЗО\характер животных\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214290"/>
            <a:ext cx="8691623" cy="642942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Администратор\Рабочий стол\урок ИЗО\характер животных\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43998" cy="642942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Администратор\Рабочий стол\урок ИЗО\характер животных\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7"/>
            <a:ext cx="8643998" cy="6322263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Администратор\Рабочий стол\урок ИЗО\характер животных\5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7"/>
            <a:ext cx="8643998" cy="6322263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Администратор\Рабочий стол\урок ИЗО\характер животных\6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43998" cy="637584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Администратор\Рабочий стол\урок ИЗО\характер животных\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43998" cy="6429420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Администратор\Рабочий стол\урок ИЗО\характер животных\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214290"/>
            <a:ext cx="8686861" cy="6357982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Администратор\Рабочий стол\урок ИЗО\характер животных\9.jpeg"/>
          <p:cNvPicPr>
            <a:picLocks noChangeAspect="1" noChangeArrowheads="1"/>
          </p:cNvPicPr>
          <p:nvPr/>
        </p:nvPicPr>
        <p:blipFill>
          <a:blip r:embed="rId3"/>
          <a:srcRect t="4482"/>
          <a:stretch>
            <a:fillRect/>
          </a:stretch>
        </p:blipFill>
        <p:spPr bwMode="auto">
          <a:xfrm>
            <a:off x="214282" y="214290"/>
            <a:ext cx="8643998" cy="6357982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</Words>
  <Application>Microsoft Office PowerPoint</Application>
  <PresentationFormat>Экран (4:3)</PresentationFormat>
  <Paragraphs>1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</cp:revision>
  <dcterms:created xsi:type="dcterms:W3CDTF">2013-01-15T17:42:48Z</dcterms:created>
  <dcterms:modified xsi:type="dcterms:W3CDTF">2013-01-15T18:24:56Z</dcterms:modified>
</cp:coreProperties>
</file>