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8760D-C991-4860-9F38-1EB8A1373474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F1AC5-A6BC-435E-8956-D0C92CC070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Администратор\Рабочий стол\урок ИЗО\коты и собаки\коты\кот 1.jpeg"/>
          <p:cNvPicPr>
            <a:picLocks noChangeAspect="1" noChangeArrowheads="1"/>
          </p:cNvPicPr>
          <p:nvPr/>
        </p:nvPicPr>
        <p:blipFill>
          <a:blip r:embed="rId2"/>
          <a:srcRect b="4301"/>
          <a:stretch>
            <a:fillRect/>
          </a:stretch>
        </p:blipFill>
        <p:spPr bwMode="auto">
          <a:xfrm>
            <a:off x="142844" y="214290"/>
            <a:ext cx="8786874" cy="642942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Администратор\Рабочий стол\урок ИЗО\коты и собаки\коты\кот 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214290"/>
            <a:ext cx="8691623" cy="6357982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Администратор\Рабочий стол\урок ИЗО\коты и собаки\коты\кот 3.jpeg"/>
          <p:cNvPicPr>
            <a:picLocks noChangeAspect="1" noChangeArrowheads="1"/>
          </p:cNvPicPr>
          <p:nvPr/>
        </p:nvPicPr>
        <p:blipFill>
          <a:blip r:embed="rId2"/>
          <a:srcRect t="3401" r="50000" b="62162"/>
          <a:stretch>
            <a:fillRect/>
          </a:stretch>
        </p:blipFill>
        <p:spPr bwMode="auto">
          <a:xfrm>
            <a:off x="214282" y="214290"/>
            <a:ext cx="8716439" cy="6429420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Администратор\Рабочий стол\урок ИЗО\коты и собаки\коты\кот 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30663" cy="642942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Рабочий стол\урок ИЗО\коты и собаки\собаки\собака 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89"/>
            <a:ext cx="8786874" cy="64829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6261338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Администратор\Рабочий стол\урок ИЗО\коты и собаки\собаки\собака 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44535"/>
            <a:ext cx="4929222" cy="62277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71149695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Администратор\Рабочий стол\урок ИЗО\коты и собаки\собаки\собака 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41140" cy="6429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8302261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Администратор\Рабочий стол\урок ИЗО\коты и собаки\собаки\собака 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89"/>
            <a:ext cx="8786874" cy="64829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12716724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Wolf</cp:lastModifiedBy>
  <cp:revision>2</cp:revision>
  <dcterms:created xsi:type="dcterms:W3CDTF">2013-01-15T18:27:42Z</dcterms:created>
  <dcterms:modified xsi:type="dcterms:W3CDTF">2018-01-28T18:44:03Z</dcterms:modified>
</cp:coreProperties>
</file>