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22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32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12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81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58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76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777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1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30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88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02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BE5DE-293D-4A5F-829F-F20084F42C7D}" type="datetimeFigureOut">
              <a:rPr lang="ru-RU" smtClean="0"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8C40-36CC-4E3A-8BAF-0F1F77EFEC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4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457394"/>
              </p:ext>
            </p:extLst>
          </p:nvPr>
        </p:nvGraphicFramePr>
        <p:xfrm>
          <a:off x="734608" y="0"/>
          <a:ext cx="10722783" cy="6576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Документ" r:id="rId3" imgW="9973428" imgH="6116719" progId="Word.Document.12">
                  <p:embed/>
                </p:oleObj>
              </mc:Choice>
              <mc:Fallback>
                <p:oleObj name="Документ" r:id="rId3" imgW="9973428" imgH="611671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4608" y="0"/>
                        <a:ext cx="10722783" cy="65767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5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335764"/>
              </p:ext>
            </p:extLst>
          </p:nvPr>
        </p:nvGraphicFramePr>
        <p:xfrm>
          <a:off x="645681" y="241704"/>
          <a:ext cx="10900637" cy="6217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Документ" r:id="rId3" imgW="9973428" imgH="5688581" progId="Word.Document.12">
                  <p:embed/>
                </p:oleObj>
              </mc:Choice>
              <mc:Fallback>
                <p:oleObj name="Документ" r:id="rId3" imgW="9973428" imgH="568858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5681" y="241704"/>
                        <a:ext cx="10900637" cy="6217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3634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Документ Microsoft Word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Wolf</dc:creator>
  <cp:lastModifiedBy>Wolf</cp:lastModifiedBy>
  <cp:revision>1</cp:revision>
  <dcterms:created xsi:type="dcterms:W3CDTF">2018-01-28T18:46:32Z</dcterms:created>
  <dcterms:modified xsi:type="dcterms:W3CDTF">2018-01-28T18:46:58Z</dcterms:modified>
</cp:coreProperties>
</file>