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57" r:id="rId5"/>
    <p:sldId id="260" r:id="rId6"/>
    <p:sldId id="265" r:id="rId7"/>
    <p:sldId id="261" r:id="rId8"/>
    <p:sldId id="266" r:id="rId9"/>
    <p:sldId id="270" r:id="rId10"/>
    <p:sldId id="262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0F7F-6FD7-48A1-AA5C-713954594FA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D8936-2973-4FB6-A3FB-EC0C932A0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7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D8936-2973-4FB6-A3FB-EC0C932A0A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7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D8936-2973-4FB6-A3FB-EC0C932A0A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23758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45883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5197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32188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7282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9822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68319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35851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601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8300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7276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61694-81F7-431A-9C2E-BEBD2FAF90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1F20-F5D7-47AE-810E-F56046C9C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ПРОГУЛКА В ЛЕС 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Дидактическая игра для дошкольников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(5-6 лет).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149080"/>
            <a:ext cx="2120280" cy="17526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Выполнила: Кузьмина Наталья Леонидовна.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Воспитатель МБДОУ д/с № з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Город Бикин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8352928" cy="6120680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735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Собери только лекарственные растения.</a:t>
            </a:r>
            <a:endParaRPr lang="ru-RU" dirty="0"/>
          </a:p>
        </p:txBody>
      </p:sp>
      <p:pic>
        <p:nvPicPr>
          <p:cNvPr id="5122" name="Picture 2" descr="C:\Users\никитосик\Desktop\images4Z4PZV8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51635"/>
            <a:ext cx="1728191" cy="16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икитосик\Desktop\imagesV8VVXX5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54" y="2923104"/>
            <a:ext cx="1672410" cy="14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икитосик\Desktop\imagesKQDZIBH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852936"/>
            <a:ext cx="1296143" cy="15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икитосик\Desktop\imagesCA6K2B4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39" y="4424759"/>
            <a:ext cx="156834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икитосик\Desktop\imagesFFPM5LQ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41" y="2722074"/>
            <a:ext cx="1475094" cy="14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итосик\Desktop\imagesFDDW20K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86" y="4941168"/>
            <a:ext cx="1463121" cy="14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икитосик\Desktop\imagesEQYNP59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84507"/>
            <a:ext cx="1437506" cy="13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118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71 -0.21793 L -0.34271 -0.34296 C -0.34271 -0.39889 -0.27379 -0.46799 -0.21771 -0.46799 L -0.09271 -0.46799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66"/>
                </a:solidFill>
              </a:rPr>
              <a:t>Молодец!!!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9057"/>
      </p:ext>
    </p:extLst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38024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К</a:t>
            </a:r>
            <a:r>
              <a:rPr lang="ru-RU" sz="2800" dirty="0" smtClean="0">
                <a:solidFill>
                  <a:srgbClr val="002060"/>
                </a:solidFill>
              </a:rPr>
              <a:t>ак мы хорошо погуляли.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Какой </a:t>
            </a:r>
            <a:r>
              <a:rPr lang="ru-RU" sz="2800" dirty="0">
                <a:solidFill>
                  <a:srgbClr val="002060"/>
                </a:solidFill>
              </a:rPr>
              <a:t>т</a:t>
            </a:r>
            <a:r>
              <a:rPr lang="ru-RU" sz="2800" dirty="0" smtClean="0">
                <a:solidFill>
                  <a:srgbClr val="002060"/>
                </a:solidFill>
              </a:rPr>
              <a:t>ы молодец, справился со всеми заданиями.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никитосик\Desktop\детский сад 3\обж\продукты\посуда\images8U5DNYV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880320" cy="45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697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FF0066"/>
                </a:solidFill>
              </a:rPr>
              <a:t>КОНЕЦ!</a:t>
            </a:r>
            <a:endParaRPr lang="ru-RU" sz="8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9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Программные задачи: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Закрепить знания детей о съедобных и несъедобных ягодах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грибах и о лекарственных растениях.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Учить бережному отношению к природе.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Формировать навыки культуры поведения в природе.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никитосик\Desktop\детский сад 3\обж\images5450F10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3843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191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икитосик\Desktop\детский сад 3\обж\продукты\посуда\images8U5DNYV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02446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476672"/>
            <a:ext cx="3816424" cy="33626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    Здравствуй!</a:t>
            </a:r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   Нас </a:t>
            </a:r>
            <a:r>
              <a:rPr lang="ru-RU" sz="3200" dirty="0"/>
              <a:t>зовут Саша и Маша. </a:t>
            </a:r>
          </a:p>
          <a:p>
            <a:r>
              <a:rPr lang="ru-RU" sz="3200" dirty="0" smtClean="0"/>
              <a:t>    Мы </a:t>
            </a:r>
            <a:r>
              <a:rPr lang="ru-RU" sz="3200" dirty="0"/>
              <a:t>приглашаем </a:t>
            </a:r>
            <a:r>
              <a:rPr lang="ru-RU" sz="3200" dirty="0" smtClean="0"/>
              <a:t>тебя </a:t>
            </a:r>
            <a:r>
              <a:rPr lang="ru-RU" sz="3200" dirty="0"/>
              <a:t>на прогулку в лес.</a:t>
            </a:r>
          </a:p>
          <a:p>
            <a:endParaRPr lang="ru-RU" dirty="0"/>
          </a:p>
        </p:txBody>
      </p:sp>
      <p:pic>
        <p:nvPicPr>
          <p:cNvPr id="2050" name="Picture 2" descr="C:\Users\никитосик\Desktop\imagesAMLLJPI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7170">
            <a:off x="1907704" y="4581128"/>
            <a:ext cx="1713160" cy="13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икитосик\Desktop\детский сад 3\обж\продукты\посуда\images8U5DNYV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02446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818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итосик\Desktop\images1CMQ6XT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апля 5"/>
          <p:cNvSpPr/>
          <p:nvPr/>
        </p:nvSpPr>
        <p:spPr>
          <a:xfrm rot="6834673">
            <a:off x="2769471" y="-436633"/>
            <a:ext cx="2584542" cy="3820155"/>
          </a:xfrm>
          <a:prstGeom prst="teardrop">
            <a:avLst>
              <a:gd name="adj" fmla="val 20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69283" y="776024"/>
            <a:ext cx="3078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от </a:t>
            </a:r>
            <a:r>
              <a:rPr lang="ru-RU" dirty="0"/>
              <a:t>мы и в лесу! Как здесь красиво!</a:t>
            </a:r>
          </a:p>
          <a:p>
            <a:r>
              <a:rPr lang="ru-RU" dirty="0"/>
              <a:t> Ой, </a:t>
            </a:r>
            <a:r>
              <a:rPr lang="ru-RU" dirty="0" smtClean="0"/>
              <a:t>смотри, </a:t>
            </a:r>
            <a:r>
              <a:rPr lang="ru-RU" dirty="0"/>
              <a:t>какие ягодки.</a:t>
            </a:r>
          </a:p>
          <a:p>
            <a:r>
              <a:rPr lang="ru-RU" dirty="0"/>
              <a:t> </a:t>
            </a:r>
            <a:r>
              <a:rPr lang="ru-RU" dirty="0" smtClean="0"/>
              <a:t>Давай, </a:t>
            </a:r>
            <a:r>
              <a:rPr lang="ru-RU" dirty="0"/>
              <a:t>их попробуем.</a:t>
            </a:r>
          </a:p>
        </p:txBody>
      </p:sp>
      <p:pic>
        <p:nvPicPr>
          <p:cNvPr id="1028" name="Picture 4" descr="C:\Users\никитосик\Desktop\images8SNE9HU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9253"/>
            <a:ext cx="1714872" cy="128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никитосик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42" y="4925648"/>
            <a:ext cx="1881559" cy="13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никитосик\Desktop\imagesO886RZA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41" y="2667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398440" y="-15822"/>
            <a:ext cx="2469426" cy="3496593"/>
            <a:chOff x="2726258" y="312398"/>
            <a:chExt cx="2469426" cy="3496593"/>
          </a:xfrm>
        </p:grpSpPr>
        <p:sp>
          <p:nvSpPr>
            <p:cNvPr id="8" name="Капля 7"/>
            <p:cNvSpPr/>
            <p:nvPr/>
          </p:nvSpPr>
          <p:spPr>
            <a:xfrm rot="4899855">
              <a:off x="2212674" y="825982"/>
              <a:ext cx="3496593" cy="2469426"/>
            </a:xfrm>
            <a:prstGeom prst="teardrop">
              <a:avLst>
                <a:gd name="adj" fmla="val 2000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952858" y="1045032"/>
              <a:ext cx="201622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П</a:t>
              </a:r>
              <a:r>
                <a:rPr lang="ru-RU" dirty="0" smtClean="0"/>
                <a:t>очему </a:t>
              </a:r>
              <a:r>
                <a:rPr lang="ru-RU" dirty="0"/>
                <a:t>нельзя есть эти ягоды?</a:t>
              </a:r>
            </a:p>
            <a:p>
              <a:r>
                <a:rPr lang="ru-RU" dirty="0"/>
                <a:t>Правильно они ядовитые!</a:t>
              </a:r>
            </a:p>
            <a:p>
              <a:r>
                <a:rPr lang="ru-RU" dirty="0" smtClean="0"/>
                <a:t>Молодец! Идём дальше</a:t>
              </a:r>
              <a:r>
                <a:rPr lang="ru-RU" dirty="0"/>
                <a:t>!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28" y="4320530"/>
            <a:ext cx="2475025" cy="237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1720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Собери в корзину только съедобные ягоды.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89" y="5163298"/>
            <a:ext cx="1877731" cy="138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32" y="1992089"/>
            <a:ext cx="17129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89" y="4401298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никитосик\Desktop\images51YN9B9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76" y="45005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никитосик\Desktop\imagesQV4IJ5O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55" y="2346619"/>
            <a:ext cx="2000051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икитосик\Desktop\untit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32" y="2976563"/>
            <a:ext cx="150304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икитосик\Desktop\images7SFI5KB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09" y="1333778"/>
            <a:ext cx="1793551" cy="12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549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9213 L 0.30816 0.34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0.01528 L 0.08229 0.01528 L 0.08229 0.05139 L 0.11823 0.05139 L 0.11823 0.0875 L 0.15416 0.0875 L 0.15416 0.12361 L 0.1901 0.12361 L 0.1901 0.15972 L 0.22604 0.15972 L 0.22604 0.19583 L 0.26198 0.19583 L 0.26198 0.23195 L 0.29791 0.23195 L 0.29791 0.26806 " pathEditMode="relative" rAng="0" ptsTypes="FFFFFFFFFFFFFFF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19256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FF0066"/>
                </a:solidFill>
              </a:rPr>
              <a:t>Молодец!!!</a:t>
            </a:r>
            <a:endParaRPr lang="ru-RU" sz="6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95383"/>
      </p:ext>
    </p:extLst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икитосик\Desktop\детский сад 3\обж\обж 2\imagesVFQS7V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3541"/>
            <a:ext cx="9143999" cy="58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Помоги белочке собрать грибы на зиму.</a:t>
            </a:r>
            <a:endParaRPr lang="ru-RU" dirty="0"/>
          </a:p>
        </p:txBody>
      </p:sp>
      <p:pic>
        <p:nvPicPr>
          <p:cNvPr id="4098" name="Picture 2" descr="C:\Users\никитосик\Desktop\imagesNUWU0E4W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22" y="5462020"/>
            <a:ext cx="1345333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икитосик\Desktop\images0BNTD1A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66736"/>
            <a:ext cx="988640" cy="9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икитосик\Desktop\imagesSQ16UM3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3" y="5046879"/>
            <a:ext cx="1125356" cy="11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икитосик\Desktop\imagesFEMTGZG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20" y="4315601"/>
            <a:ext cx="945071" cy="10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икитосик\Desktop\imagesRO2HHC5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07" y="5633264"/>
            <a:ext cx="931298" cy="77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никитосик\Desktop\imagesPOUHBBC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73" y="3956700"/>
            <a:ext cx="1164142" cy="11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икитосик\Desktop\детский сад 3\обж\продукты\посуда\images0AB87VD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91" y="1340768"/>
            <a:ext cx="1101249" cy="11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120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-0.08357 C 0.0257 -0.07547 0.03473 -0.0676 0.03872 -0.05764 C 0.04271 -0.04653 0.0448 -0.03357 0.04671 -0.02061 C 0.04879 -0.00764 0.04671 0.00347 0.0448 0.01551 C 0.04271 0.02638 0.03976 0.03842 0.03264 0.04838 C 0.02674 0.05833 0.01667 0.06643 0.00573 0.07245 C -0.00434 0.07847 -0.01631 0.0824 -0.02829 0.08449 C -0.04027 0.08634 -0.05225 0.08634 -0.06336 0.08449 C -0.07534 0.0824 -0.08628 0.07754 -0.09531 0.06944 C -0.10434 0.0625 -0.11232 0.05347 -0.11631 0.04236 C -0.12135 0.0324 -0.12326 0.01851 -0.12326 0.0074 C -0.1243 -0.00348 -0.12326 -0.01667 -0.11822 -0.02755 C -0.11336 -0.0375 -0.10434 -0.04561 -0.09236 -0.04954 C -0.0802 -0.05255 -0.06822 -0.04862 -0.06024 -0.04167 C -0.05329 -0.03449 -0.04826 -0.02362 -0.04722 -0.01065 C -0.04722 0.00254 -0.04826 0.01435 -0.05329 0.02453 C -0.05833 0.03449 -0.05729 0.03634 -0.07725 0.04953 C -0.09531 0.06342 -0.11336 0.05949 -0.1243 0.06041 C -0.13524 0.06041 -0.14427 0.05648 -0.1552 0.05254 C -0.16736 0.04745 -0.17725 0.03842 -0.18437 0.03032 C -0.19131 0.02245 -0.19427 0.0125 -0.19826 -0.00348 C -0.20121 -0.01968 -0.20121 -0.02755 -0.20121 -0.03959 C -0.20121 -0.05162 -0.20121 -0.06366 -0.20121 -0.07547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8941 -0.321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003232" cy="3921299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66"/>
                </a:solidFill>
              </a:rPr>
              <a:t>Молодец!!!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689090"/>
      </p:ext>
    </p:extLst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бж\обж 2\images3PZ7Z0B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икитосик\Desktop\детский сад 3\обж\продукты\посуда\images8U5DNYV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06" y="3140968"/>
            <a:ext cx="29523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апля 5"/>
          <p:cNvSpPr/>
          <p:nvPr/>
        </p:nvSpPr>
        <p:spPr>
          <a:xfrm rot="2616513">
            <a:off x="-123176" y="873329"/>
            <a:ext cx="5178927" cy="2446980"/>
          </a:xfrm>
          <a:prstGeom prst="teardrop">
            <a:avLst>
              <a:gd name="adj" fmla="val 1550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 лугу растёт много трав. Есть и лекарственные растения. Ты их знаешь?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565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156</Words>
  <Application>Microsoft Office PowerPoint</Application>
  <PresentationFormat>Экран (4:3)</PresentationFormat>
  <Paragraphs>31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ПРОГУЛКА В ЛЕС . Дидактическая игра для дошкольников (5-6 лет).</vt:lpstr>
      <vt:lpstr>Программные задачи:</vt:lpstr>
      <vt:lpstr>Презентация PowerPoint</vt:lpstr>
      <vt:lpstr>Презентация PowerPoint</vt:lpstr>
      <vt:lpstr>Собери в корзину только съедобные ягоды.</vt:lpstr>
      <vt:lpstr>Презентация PowerPoint</vt:lpstr>
      <vt:lpstr>Помоги белочке собрать грибы на зиму.</vt:lpstr>
      <vt:lpstr>Презентация PowerPoint</vt:lpstr>
      <vt:lpstr>Презентация PowerPoint</vt:lpstr>
      <vt:lpstr>Собери только лекарственные растения.</vt:lpstr>
      <vt:lpstr>Презентация PowerPoint</vt:lpstr>
      <vt:lpstr> Как мы хорошо погуляли. Какой ты молодец, справился со всеми заданиями.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никитосик</dc:creator>
  <cp:lastModifiedBy>никитосик</cp:lastModifiedBy>
  <cp:revision>47</cp:revision>
  <dcterms:created xsi:type="dcterms:W3CDTF">2016-01-24T12:08:49Z</dcterms:created>
  <dcterms:modified xsi:type="dcterms:W3CDTF">2016-02-11T15:21:53Z</dcterms:modified>
</cp:coreProperties>
</file>