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73" r:id="rId3"/>
    <p:sldId id="276" r:id="rId4"/>
    <p:sldId id="268" r:id="rId5"/>
    <p:sldId id="275" r:id="rId6"/>
    <p:sldId id="260" r:id="rId7"/>
    <p:sldId id="261" r:id="rId8"/>
    <p:sldId id="278" r:id="rId9"/>
    <p:sldId id="281" r:id="rId10"/>
    <p:sldId id="279" r:id="rId11"/>
    <p:sldId id="280" r:id="rId12"/>
    <p:sldId id="282" r:id="rId13"/>
    <p:sldId id="283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4" autoAdjust="0"/>
    <p:restoredTop sz="76197" autoAdjust="0"/>
  </p:normalViewPr>
  <p:slideViewPr>
    <p:cSldViewPr>
      <p:cViewPr varScale="1">
        <p:scale>
          <a:sx n="52" d="100"/>
          <a:sy n="52" d="100"/>
        </p:scale>
        <p:origin x="12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2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1F7F0-D4C1-4AED-9298-3196B199C1A5}" type="datetimeFigureOut">
              <a:rPr lang="ru-RU" smtClean="0"/>
              <a:pPr/>
              <a:t>29.01.2018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639AE-68CA-4D30-A1A0-938E9270D0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09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001BF-1343-4B3D-9CB9-ED2AC4733D1C}" type="datetimeFigureOut">
              <a:rPr lang="ru-RU" smtClean="0"/>
              <a:pPr/>
              <a:t>29.01.2018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85F71-770B-4752-8E12-005825E685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69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058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12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10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 bwMode="white">
          <a:xfrm>
            <a:off x="3270441" y="4076531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олилиния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1" name="Полилиния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grpSp>
        <p:nvGrpSpPr>
          <p:cNvPr id="44" name="Группа 43"/>
          <p:cNvGrpSpPr/>
          <p:nvPr/>
        </p:nvGrpSpPr>
        <p:grpSpPr bwMode="ltGray">
          <a:xfrm rot="20973962" flipH="1">
            <a:off x="3053234" y="2991752"/>
            <a:ext cx="1143824" cy="2258647"/>
            <a:chOff x="476031" y="3849940"/>
            <a:chExt cx="1102141" cy="2198698"/>
          </a:xfrm>
        </p:grpSpPr>
        <p:sp>
          <p:nvSpPr>
            <p:cNvPr id="48" name="Сердце 31"/>
            <p:cNvSpPr/>
            <p:nvPr/>
          </p:nvSpPr>
          <p:spPr bwMode="ltGray">
            <a:xfrm rot="20624671">
              <a:off x="476031" y="3849940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Полилиния 48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Сердце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Сердце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3" name="Полилиния 32"/>
          <p:cNvSpPr/>
          <p:nvPr/>
        </p:nvSpPr>
        <p:spPr bwMode="white">
          <a:xfrm rot="20947308">
            <a:off x="-277876" y="1845799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5" name="Полилиния 22"/>
          <p:cNvSpPr>
            <a:spLocks/>
          </p:cNvSpPr>
          <p:nvPr/>
        </p:nvSpPr>
        <p:spPr bwMode="auto">
          <a:xfrm rot="20944497">
            <a:off x="1233070" y="4449645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5" name="Полилиния 44"/>
          <p:cNvSpPr/>
          <p:nvPr/>
        </p:nvSpPr>
        <p:spPr>
          <a:xfrm>
            <a:off x="10918694" y="5035814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8" name="Полилиния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9" name="Полилиния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8" name="Полилиния 22"/>
          <p:cNvSpPr>
            <a:spLocks/>
          </p:cNvSpPr>
          <p:nvPr/>
        </p:nvSpPr>
        <p:spPr bwMode="auto">
          <a:xfrm rot="315225" flipH="1">
            <a:off x="10183548" y="4697317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7"/>
          <p:cNvSpPr/>
          <p:nvPr/>
        </p:nvSpPr>
        <p:spPr>
          <a:xfrm>
            <a:off x="1332626" y="5145208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-10996" y="5318752"/>
            <a:ext cx="4799625" cy="1548981"/>
          </a:xfrm>
          <a:custGeom>
            <a:avLst/>
            <a:gdLst>
              <a:gd name="connsiteX0" fmla="*/ 238164 w 4799625"/>
              <a:gd name="connsiteY0" fmla="*/ 977 h 1548981"/>
              <a:gd name="connsiteX1" fmla="*/ 4799625 w 4799625"/>
              <a:gd name="connsiteY1" fmla="*/ 894321 h 1548981"/>
              <a:gd name="connsiteX2" fmla="*/ 2666651 w 4799625"/>
              <a:gd name="connsiteY2" fmla="*/ 1424464 h 1548981"/>
              <a:gd name="connsiteX3" fmla="*/ 2403068 w 4799625"/>
              <a:gd name="connsiteY3" fmla="*/ 1548981 h 1548981"/>
              <a:gd name="connsiteX4" fmla="*/ 0 w 4799625"/>
              <a:gd name="connsiteY4" fmla="*/ 1548981 h 1548981"/>
              <a:gd name="connsiteX5" fmla="*/ 0 w 4799625"/>
              <a:gd name="connsiteY5" fmla="*/ 10991 h 1548981"/>
              <a:gd name="connsiteX6" fmla="*/ 97462 w 4799625"/>
              <a:gd name="connsiteY6" fmla="*/ 5213 h 1548981"/>
              <a:gd name="connsiteX7" fmla="*/ 238164 w 4799625"/>
              <a:gd name="connsiteY7" fmla="*/ 977 h 15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548981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629055" y="822137"/>
                  <a:pt x="3489081" y="1079087"/>
                  <a:pt x="2666651" y="1424464"/>
                </a:cubicBezTo>
                <a:lnTo>
                  <a:pt x="2403068" y="1548981"/>
                </a:lnTo>
                <a:lnTo>
                  <a:pt x="0" y="1548981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-10997" y="6002003"/>
            <a:ext cx="5219925" cy="865730"/>
          </a:xfrm>
          <a:custGeom>
            <a:avLst/>
            <a:gdLst>
              <a:gd name="connsiteX0" fmla="*/ 3789102 w 5219925"/>
              <a:gd name="connsiteY0" fmla="*/ 158 h 865730"/>
              <a:gd name="connsiteX1" fmla="*/ 5219925 w 5219925"/>
              <a:gd name="connsiteY1" fmla="*/ 86096 h 865730"/>
              <a:gd name="connsiteX2" fmla="*/ 2113082 w 5219925"/>
              <a:gd name="connsiteY2" fmla="*/ 854650 h 865730"/>
              <a:gd name="connsiteX3" fmla="*/ 2079317 w 5219925"/>
              <a:gd name="connsiteY3" fmla="*/ 865730 h 865730"/>
              <a:gd name="connsiteX4" fmla="*/ 0 w 5219925"/>
              <a:gd name="connsiteY4" fmla="*/ 865730 h 865730"/>
              <a:gd name="connsiteX5" fmla="*/ 0 w 5219925"/>
              <a:gd name="connsiteY5" fmla="*/ 419996 h 865730"/>
              <a:gd name="connsiteX6" fmla="*/ 102049 w 5219925"/>
              <a:gd name="connsiteY6" fmla="*/ 395590 h 865730"/>
              <a:gd name="connsiteX7" fmla="*/ 3789102 w 5219925"/>
              <a:gd name="connsiteY7" fmla="*/ 158 h 8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9925" h="865730">
                <a:moveTo>
                  <a:pt x="3789102" y="158"/>
                </a:moveTo>
                <a:cubicBezTo>
                  <a:pt x="4301489" y="-2262"/>
                  <a:pt x="4792852" y="22837"/>
                  <a:pt x="5219925" y="86096"/>
                </a:cubicBezTo>
                <a:cubicBezTo>
                  <a:pt x="4181461" y="186674"/>
                  <a:pt x="2698071" y="663036"/>
                  <a:pt x="2113082" y="854650"/>
                </a:cubicBezTo>
                <a:lnTo>
                  <a:pt x="2079317" y="865730"/>
                </a:lnTo>
                <a:lnTo>
                  <a:pt x="0" y="865730"/>
                </a:lnTo>
                <a:lnTo>
                  <a:pt x="0" y="419996"/>
                </a:lnTo>
                <a:lnTo>
                  <a:pt x="102049" y="395590"/>
                </a:lnTo>
                <a:cubicBezTo>
                  <a:pt x="954201" y="202479"/>
                  <a:pt x="2444085" y="6509"/>
                  <a:pt x="378910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8797690" y="5646875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2038303" y="5657789"/>
            <a:ext cx="10150522" cy="1209945"/>
          </a:xfrm>
          <a:custGeom>
            <a:avLst/>
            <a:gdLst>
              <a:gd name="connsiteX0" fmla="*/ 10150522 w 10150522"/>
              <a:gd name="connsiteY0" fmla="*/ 0 h 1209945"/>
              <a:gd name="connsiteX1" fmla="*/ 10147833 w 10150522"/>
              <a:gd name="connsiteY1" fmla="*/ 1064685 h 1209945"/>
              <a:gd name="connsiteX2" fmla="*/ 10147544 w 10150522"/>
              <a:gd name="connsiteY2" fmla="*/ 1209945 h 1209945"/>
              <a:gd name="connsiteX3" fmla="*/ 0 w 10150522"/>
              <a:gd name="connsiteY3" fmla="*/ 1209945 h 1209945"/>
              <a:gd name="connsiteX4" fmla="*/ 217545 w 10150522"/>
              <a:gd name="connsiteY4" fmla="*/ 1110460 h 1209945"/>
              <a:gd name="connsiteX5" fmla="*/ 8710955 w 10150522"/>
              <a:gd name="connsiteY5" fmla="*/ 385979 h 1209945"/>
              <a:gd name="connsiteX6" fmla="*/ 10150522 w 10150522"/>
              <a:gd name="connsiteY6" fmla="*/ 0 h 12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522" h="1209945">
                <a:moveTo>
                  <a:pt x="10150522" y="0"/>
                </a:moveTo>
                <a:cubicBezTo>
                  <a:pt x="10149764" y="423249"/>
                  <a:pt x="10148674" y="682449"/>
                  <a:pt x="10147833" y="1064685"/>
                </a:cubicBezTo>
                <a:lnTo>
                  <a:pt x="10147544" y="1209945"/>
                </a:lnTo>
                <a:lnTo>
                  <a:pt x="0" y="1209945"/>
                </a:lnTo>
                <a:lnTo>
                  <a:pt x="217545" y="1110460"/>
                </a:lnTo>
                <a:cubicBezTo>
                  <a:pt x="3456572" y="-301784"/>
                  <a:pt x="7514042" y="14183"/>
                  <a:pt x="8710955" y="385979"/>
                </a:cubicBezTo>
                <a:cubicBezTo>
                  <a:pt x="9373338" y="-40497"/>
                  <a:pt x="9892327" y="8628"/>
                  <a:pt x="1015052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Полилиния 13"/>
          <p:cNvSpPr/>
          <p:nvPr/>
        </p:nvSpPr>
        <p:spPr bwMode="ltGray">
          <a:xfrm>
            <a:off x="1680253" y="4241456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53000" y="990600"/>
            <a:ext cx="6400800" cy="2425716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3000" y="3601750"/>
            <a:ext cx="64008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1" name="Полилиния 40"/>
          <p:cNvSpPr/>
          <p:nvPr/>
        </p:nvSpPr>
        <p:spPr bwMode="ltGray">
          <a:xfrm rot="349720" flipH="1">
            <a:off x="9792048" y="5497087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ердце 31"/>
          <p:cNvSpPr/>
          <p:nvPr/>
        </p:nvSpPr>
        <p:spPr>
          <a:xfrm rot="558292" flipH="1">
            <a:off x="9583657" y="5257792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олилиния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" name="Полилиния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Сердце 4"/>
          <p:cNvSpPr/>
          <p:nvPr/>
        </p:nvSpPr>
        <p:spPr>
          <a:xfrm rot="15055303">
            <a:off x="11059072" y="5358577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Сердце 4"/>
          <p:cNvSpPr/>
          <p:nvPr/>
        </p:nvSpPr>
        <p:spPr>
          <a:xfrm rot="7354892" flipH="1">
            <a:off x="10783528" y="5368360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>
            <a:off x="10906780" y="5486558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олилиния 41"/>
          <p:cNvSpPr/>
          <p:nvPr/>
        </p:nvSpPr>
        <p:spPr>
          <a:xfrm rot="944818" flipH="1">
            <a:off x="10980598" y="5469889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70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9200" y="2666999"/>
            <a:ext cx="4572000" cy="3276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008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00800" y="2666999"/>
            <a:ext cx="4572000" cy="3276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29.01.2018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3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29.01.2018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72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29.01.2018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5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10481598" y="4432569"/>
            <a:ext cx="1710402" cy="1967208"/>
          </a:xfrm>
          <a:custGeom>
            <a:avLst/>
            <a:gdLst>
              <a:gd name="connsiteX0" fmla="*/ 864254 w 1710402"/>
              <a:gd name="connsiteY0" fmla="*/ 239 h 1967208"/>
              <a:gd name="connsiteX1" fmla="*/ 1290650 w 1710402"/>
              <a:gd name="connsiteY1" fmla="*/ 251125 h 1967208"/>
              <a:gd name="connsiteX2" fmla="*/ 1632345 w 1710402"/>
              <a:gd name="connsiteY2" fmla="*/ 102925 h 1967208"/>
              <a:gd name="connsiteX3" fmla="*/ 1710402 w 1710402"/>
              <a:gd name="connsiteY3" fmla="*/ 89867 h 1967208"/>
              <a:gd name="connsiteX4" fmla="*/ 1710402 w 1710402"/>
              <a:gd name="connsiteY4" fmla="*/ 1949040 h 1967208"/>
              <a:gd name="connsiteX5" fmla="*/ 1639461 w 1710402"/>
              <a:gd name="connsiteY5" fmla="*/ 1961691 h 1967208"/>
              <a:gd name="connsiteX6" fmla="*/ 1041765 w 1710402"/>
              <a:gd name="connsiteY6" fmla="*/ 1652740 h 1967208"/>
              <a:gd name="connsiteX7" fmla="*/ 321309 w 1710402"/>
              <a:gd name="connsiteY7" fmla="*/ 761994 h 1967208"/>
              <a:gd name="connsiteX8" fmla="*/ 864254 w 1710402"/>
              <a:gd name="connsiteY8" fmla="*/ 239 h 19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402" h="1967208">
                <a:moveTo>
                  <a:pt x="864254" y="239"/>
                </a:moveTo>
                <a:cubicBezTo>
                  <a:pt x="1045722" y="-4719"/>
                  <a:pt x="1214238" y="66918"/>
                  <a:pt x="1290650" y="251125"/>
                </a:cubicBezTo>
                <a:cubicBezTo>
                  <a:pt x="1406496" y="176214"/>
                  <a:pt x="1521805" y="128397"/>
                  <a:pt x="1632345" y="102925"/>
                </a:cubicBezTo>
                <a:lnTo>
                  <a:pt x="1710402" y="89867"/>
                </a:lnTo>
                <a:lnTo>
                  <a:pt x="1710402" y="1949040"/>
                </a:lnTo>
                <a:lnTo>
                  <a:pt x="1639461" y="1961691"/>
                </a:lnTo>
                <a:cubicBezTo>
                  <a:pt x="1410180" y="1990301"/>
                  <a:pt x="1159658" y="1910631"/>
                  <a:pt x="1041765" y="1652740"/>
                </a:cubicBezTo>
                <a:cubicBezTo>
                  <a:pt x="343141" y="2181075"/>
                  <a:pt x="-460277" y="1203001"/>
                  <a:pt x="321309" y="761994"/>
                </a:cubicBezTo>
                <a:cubicBezTo>
                  <a:pt x="3107" y="392760"/>
                  <a:pt x="465025" y="11144"/>
                  <a:pt x="864254" y="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3" name="Полилиния 12"/>
          <p:cNvSpPr/>
          <p:nvPr/>
        </p:nvSpPr>
        <p:spPr>
          <a:xfrm>
            <a:off x="8519419" y="5821533"/>
            <a:ext cx="1762631" cy="1036469"/>
          </a:xfrm>
          <a:custGeom>
            <a:avLst/>
            <a:gdLst>
              <a:gd name="connsiteX0" fmla="*/ 524938 w 1762631"/>
              <a:gd name="connsiteY0" fmla="*/ 145 h 1036469"/>
              <a:gd name="connsiteX1" fmla="*/ 783926 w 1762631"/>
              <a:gd name="connsiteY1" fmla="*/ 152531 h 1036469"/>
              <a:gd name="connsiteX2" fmla="*/ 1492037 w 1762631"/>
              <a:gd name="connsiteY2" fmla="*/ 391220 h 1036469"/>
              <a:gd name="connsiteX3" fmla="*/ 1641126 w 1762631"/>
              <a:gd name="connsiteY3" fmla="*/ 998749 h 1036469"/>
              <a:gd name="connsiteX4" fmla="*/ 1591828 w 1762631"/>
              <a:gd name="connsiteY4" fmla="*/ 1036469 h 1036469"/>
              <a:gd name="connsiteX5" fmla="*/ 654282 w 1762631"/>
              <a:gd name="connsiteY5" fmla="*/ 1036469 h 1036469"/>
              <a:gd name="connsiteX6" fmla="*/ 632756 w 1762631"/>
              <a:gd name="connsiteY6" fmla="*/ 1003856 h 1036469"/>
              <a:gd name="connsiteX7" fmla="*/ 580274 w 1762631"/>
              <a:gd name="connsiteY7" fmla="*/ 1036469 h 1036469"/>
              <a:gd name="connsiteX8" fmla="*/ 171579 w 1762631"/>
              <a:gd name="connsiteY8" fmla="*/ 1036469 h 1036469"/>
              <a:gd name="connsiteX9" fmla="*/ 125213 w 1762631"/>
              <a:gd name="connsiteY9" fmla="*/ 1003584 h 1036469"/>
              <a:gd name="connsiteX10" fmla="*/ 195159 w 1762631"/>
              <a:gd name="connsiteY10" fmla="*/ 462827 h 1036469"/>
              <a:gd name="connsiteX11" fmla="*/ 524938 w 1762631"/>
              <a:gd name="connsiteY11" fmla="*/ 145 h 10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631" h="1036469">
                <a:moveTo>
                  <a:pt x="524938" y="145"/>
                </a:moveTo>
                <a:cubicBezTo>
                  <a:pt x="635160" y="-2866"/>
                  <a:pt x="737514" y="40645"/>
                  <a:pt x="783926" y="152531"/>
                </a:cubicBezTo>
                <a:cubicBezTo>
                  <a:pt x="1159198" y="-90137"/>
                  <a:pt x="1525189" y="135292"/>
                  <a:pt x="1492037" y="391220"/>
                </a:cubicBezTo>
                <a:cubicBezTo>
                  <a:pt x="1808383" y="406718"/>
                  <a:pt x="1832656" y="815199"/>
                  <a:pt x="1641126" y="998749"/>
                </a:cubicBezTo>
                <a:lnTo>
                  <a:pt x="1591828" y="1036469"/>
                </a:lnTo>
                <a:lnTo>
                  <a:pt x="654282" y="1036469"/>
                </a:lnTo>
                <a:lnTo>
                  <a:pt x="632756" y="1003856"/>
                </a:lnTo>
                <a:lnTo>
                  <a:pt x="580274" y="1036469"/>
                </a:lnTo>
                <a:lnTo>
                  <a:pt x="171579" y="1036469"/>
                </a:lnTo>
                <a:lnTo>
                  <a:pt x="125213" y="1003584"/>
                </a:lnTo>
                <a:cubicBezTo>
                  <a:pt x="-34299" y="867387"/>
                  <a:pt x="-71874" y="613499"/>
                  <a:pt x="195159" y="462827"/>
                </a:cubicBezTo>
                <a:cubicBezTo>
                  <a:pt x="1887" y="238558"/>
                  <a:pt x="282450" y="6769"/>
                  <a:pt x="524938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6202" y="1524000"/>
            <a:ext cx="3657600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5800"/>
            <a:ext cx="6324600" cy="51911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6305" y="3429001"/>
            <a:ext cx="3655908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29.01.2018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4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29.01.2018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58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81000"/>
            <a:ext cx="1600200" cy="5562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381000"/>
            <a:ext cx="78486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29.01.2018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46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 bwMode="white">
          <a:xfrm rot="20947308">
            <a:off x="-277876" y="2077541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0" name="Полилиния 22"/>
          <p:cNvSpPr>
            <a:spLocks/>
          </p:cNvSpPr>
          <p:nvPr/>
        </p:nvSpPr>
        <p:spPr bwMode="auto">
          <a:xfrm rot="20944497">
            <a:off x="490120" y="501141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9" name="Полилиния 58"/>
          <p:cNvSpPr/>
          <p:nvPr/>
        </p:nvSpPr>
        <p:spPr bwMode="ltGray">
          <a:xfrm>
            <a:off x="937303" y="4783980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олилиния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3" name="Полилиния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" name="Полилиния 33"/>
          <p:cNvSpPr/>
          <p:nvPr/>
        </p:nvSpPr>
        <p:spPr bwMode="white">
          <a:xfrm>
            <a:off x="4480530" y="4750197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олилиния 45"/>
          <p:cNvSpPr/>
          <p:nvPr/>
        </p:nvSpPr>
        <p:spPr>
          <a:xfrm>
            <a:off x="10918694" y="5521380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47" name="Полилиния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2" name="Полилиния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3" name="Полилиния 22"/>
          <p:cNvSpPr>
            <a:spLocks/>
          </p:cNvSpPr>
          <p:nvPr/>
        </p:nvSpPr>
        <p:spPr bwMode="auto">
          <a:xfrm rot="315225" flipH="1">
            <a:off x="10183548" y="5182883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4" name="Полилиния 53"/>
          <p:cNvSpPr/>
          <p:nvPr/>
        </p:nvSpPr>
        <p:spPr>
          <a:xfrm>
            <a:off x="1332626" y="5783174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7" name="Полилиния 76"/>
          <p:cNvSpPr/>
          <p:nvPr/>
        </p:nvSpPr>
        <p:spPr>
          <a:xfrm>
            <a:off x="-10996" y="5804318"/>
            <a:ext cx="4799625" cy="1053682"/>
          </a:xfrm>
          <a:custGeom>
            <a:avLst/>
            <a:gdLst>
              <a:gd name="connsiteX0" fmla="*/ 238164 w 4799625"/>
              <a:gd name="connsiteY0" fmla="*/ 977 h 1053682"/>
              <a:gd name="connsiteX1" fmla="*/ 4799625 w 4799625"/>
              <a:gd name="connsiteY1" fmla="*/ 894321 h 1053682"/>
              <a:gd name="connsiteX2" fmla="*/ 3977586 w 4799625"/>
              <a:gd name="connsiteY2" fmla="*/ 1002807 h 1053682"/>
              <a:gd name="connsiteX3" fmla="*/ 3781936 w 4799625"/>
              <a:gd name="connsiteY3" fmla="*/ 1053682 h 1053682"/>
              <a:gd name="connsiteX4" fmla="*/ 0 w 4799625"/>
              <a:gd name="connsiteY4" fmla="*/ 1053682 h 1053682"/>
              <a:gd name="connsiteX5" fmla="*/ 0 w 4799625"/>
              <a:gd name="connsiteY5" fmla="*/ 10991 h 1053682"/>
              <a:gd name="connsiteX6" fmla="*/ 97462 w 4799625"/>
              <a:gd name="connsiteY6" fmla="*/ 5213 h 1053682"/>
              <a:gd name="connsiteX7" fmla="*/ 238164 w 4799625"/>
              <a:gd name="connsiteY7" fmla="*/ 977 h 10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053682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714340" y="858229"/>
                  <a:pt x="4386704" y="904421"/>
                  <a:pt x="3977586" y="1002807"/>
                </a:cubicBezTo>
                <a:lnTo>
                  <a:pt x="3781936" y="1053682"/>
                </a:lnTo>
                <a:lnTo>
                  <a:pt x="0" y="1053682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8" name="Полилиния 77"/>
          <p:cNvSpPr/>
          <p:nvPr/>
        </p:nvSpPr>
        <p:spPr>
          <a:xfrm>
            <a:off x="212333" y="6487570"/>
            <a:ext cx="4996595" cy="370431"/>
          </a:xfrm>
          <a:custGeom>
            <a:avLst/>
            <a:gdLst>
              <a:gd name="connsiteX0" fmla="*/ 3565772 w 4996595"/>
              <a:gd name="connsiteY0" fmla="*/ 158 h 370431"/>
              <a:gd name="connsiteX1" fmla="*/ 4996595 w 4996595"/>
              <a:gd name="connsiteY1" fmla="*/ 86096 h 370431"/>
              <a:gd name="connsiteX2" fmla="*/ 3711460 w 4996595"/>
              <a:gd name="connsiteY2" fmla="*/ 322948 h 370431"/>
              <a:gd name="connsiteX3" fmla="*/ 3527732 w 4996595"/>
              <a:gd name="connsiteY3" fmla="*/ 370431 h 370431"/>
              <a:gd name="connsiteX4" fmla="*/ 0 w 4996595"/>
              <a:gd name="connsiteY4" fmla="*/ 370431 h 370431"/>
              <a:gd name="connsiteX5" fmla="*/ 226641 w 4996595"/>
              <a:gd name="connsiteY5" fmla="*/ 323416 h 370431"/>
              <a:gd name="connsiteX6" fmla="*/ 3565772 w 4996595"/>
              <a:gd name="connsiteY6" fmla="*/ 158 h 3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595" h="370431">
                <a:moveTo>
                  <a:pt x="3565772" y="158"/>
                </a:moveTo>
                <a:cubicBezTo>
                  <a:pt x="4078159" y="-2262"/>
                  <a:pt x="4569522" y="22837"/>
                  <a:pt x="4996595" y="86096"/>
                </a:cubicBezTo>
                <a:cubicBezTo>
                  <a:pt x="4607171" y="123813"/>
                  <a:pt x="4155180" y="214374"/>
                  <a:pt x="3711460" y="322948"/>
                </a:cubicBezTo>
                <a:lnTo>
                  <a:pt x="3527732" y="370431"/>
                </a:lnTo>
                <a:lnTo>
                  <a:pt x="0" y="370431"/>
                </a:lnTo>
                <a:lnTo>
                  <a:pt x="226641" y="323416"/>
                </a:lnTo>
                <a:cubicBezTo>
                  <a:pt x="1101079" y="156450"/>
                  <a:pt x="2388882" y="5715"/>
                  <a:pt x="356577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57" name="Полилиния 56"/>
          <p:cNvSpPr/>
          <p:nvPr/>
        </p:nvSpPr>
        <p:spPr>
          <a:xfrm>
            <a:off x="8797690" y="6132441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9" name="Полилиния 78"/>
          <p:cNvSpPr/>
          <p:nvPr/>
        </p:nvSpPr>
        <p:spPr>
          <a:xfrm>
            <a:off x="3322365" y="6143355"/>
            <a:ext cx="8866461" cy="714645"/>
          </a:xfrm>
          <a:custGeom>
            <a:avLst/>
            <a:gdLst>
              <a:gd name="connsiteX0" fmla="*/ 8866461 w 8866461"/>
              <a:gd name="connsiteY0" fmla="*/ 0 h 714645"/>
              <a:gd name="connsiteX1" fmla="*/ 8865148 w 8866461"/>
              <a:gd name="connsiteY1" fmla="*/ 547723 h 714645"/>
              <a:gd name="connsiteX2" fmla="*/ 8864673 w 8866461"/>
              <a:gd name="connsiteY2" fmla="*/ 714645 h 714645"/>
              <a:gd name="connsiteX3" fmla="*/ 0 w 8866461"/>
              <a:gd name="connsiteY3" fmla="*/ 714645 h 714645"/>
              <a:gd name="connsiteX4" fmla="*/ 179298 w 8866461"/>
              <a:gd name="connsiteY4" fmla="*/ 658612 h 714645"/>
              <a:gd name="connsiteX5" fmla="*/ 7426894 w 8866461"/>
              <a:gd name="connsiteY5" fmla="*/ 385979 h 714645"/>
              <a:gd name="connsiteX6" fmla="*/ 8866461 w 8866461"/>
              <a:gd name="connsiteY6" fmla="*/ 0 h 7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461" h="714645">
                <a:moveTo>
                  <a:pt x="8866461" y="0"/>
                </a:moveTo>
                <a:cubicBezTo>
                  <a:pt x="8866082" y="211625"/>
                  <a:pt x="8865620" y="382237"/>
                  <a:pt x="8865148" y="547723"/>
                </a:cubicBezTo>
                <a:lnTo>
                  <a:pt x="8864673" y="714645"/>
                </a:lnTo>
                <a:lnTo>
                  <a:pt x="0" y="714645"/>
                </a:lnTo>
                <a:lnTo>
                  <a:pt x="179298" y="658612"/>
                </a:lnTo>
                <a:cubicBezTo>
                  <a:pt x="3142183" y="-221920"/>
                  <a:pt x="6379595" y="60658"/>
                  <a:pt x="7426894" y="385979"/>
                </a:cubicBezTo>
                <a:cubicBezTo>
                  <a:pt x="8089277" y="-40497"/>
                  <a:pt x="8608266" y="8628"/>
                  <a:pt x="8866461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60" name="Полилиния 59"/>
          <p:cNvSpPr/>
          <p:nvPr/>
        </p:nvSpPr>
        <p:spPr bwMode="ltGray">
          <a:xfrm rot="349720" flipH="1">
            <a:off x="9792048" y="5982653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Сердце 31"/>
          <p:cNvSpPr/>
          <p:nvPr/>
        </p:nvSpPr>
        <p:spPr>
          <a:xfrm rot="558292" flipH="1">
            <a:off x="9583657" y="5743358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Сердце 4"/>
          <p:cNvSpPr/>
          <p:nvPr/>
        </p:nvSpPr>
        <p:spPr>
          <a:xfrm rot="15055303">
            <a:off x="11059072" y="5844143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Сердце 4"/>
          <p:cNvSpPr/>
          <p:nvPr/>
        </p:nvSpPr>
        <p:spPr>
          <a:xfrm rot="7354892" flipH="1">
            <a:off x="10783528" y="5853926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олилиния 65"/>
          <p:cNvSpPr/>
          <p:nvPr/>
        </p:nvSpPr>
        <p:spPr>
          <a:xfrm>
            <a:off x="10906780" y="5972124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олилиния 66"/>
          <p:cNvSpPr/>
          <p:nvPr/>
        </p:nvSpPr>
        <p:spPr>
          <a:xfrm rot="944818" flipH="1">
            <a:off x="10980598" y="5955455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Полилиния 18"/>
          <p:cNvSpPr>
            <a:spLocks/>
          </p:cNvSpPr>
          <p:nvPr/>
        </p:nvSpPr>
        <p:spPr bwMode="auto">
          <a:xfrm>
            <a:off x="1569214" y="228600"/>
            <a:ext cx="4698236" cy="5419884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00" y="506167"/>
            <a:ext cx="4953000" cy="2694234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00800" y="3429000"/>
            <a:ext cx="49530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2" name="Рисунок 71"/>
          <p:cNvSpPr>
            <a:spLocks noGrp="1"/>
          </p:cNvSpPr>
          <p:nvPr>
            <p:ph type="pic" sz="quarter" idx="11"/>
          </p:nvPr>
        </p:nvSpPr>
        <p:spPr>
          <a:xfrm>
            <a:off x="1963329" y="560500"/>
            <a:ext cx="3910007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  <p:txBody>
          <a:bodyPr wrap="square" tIns="365760">
            <a:noAutofit/>
          </a:bodyPr>
          <a:lstStyle>
            <a:lvl1pPr marL="4572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86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199" y="1524000"/>
            <a:ext cx="3724275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199" y="3429000"/>
            <a:ext cx="3724275" cy="1828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29.01.2018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Полилиния 6"/>
          <p:cNvSpPr>
            <a:spLocks/>
          </p:cNvSpPr>
          <p:nvPr/>
        </p:nvSpPr>
        <p:spPr bwMode="auto">
          <a:xfrm>
            <a:off x="5486400" y="861220"/>
            <a:ext cx="5705475" cy="4674464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idx="1"/>
          </p:nvPr>
        </p:nvSpPr>
        <p:spPr>
          <a:xfrm>
            <a:off x="5633232" y="997548"/>
            <a:ext cx="5411811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4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4411" y="4572001"/>
            <a:ext cx="388620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29.01.2018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Полилиния 6"/>
          <p:cNvSpPr>
            <a:spLocks/>
          </p:cNvSpPr>
          <p:nvPr/>
        </p:nvSpPr>
        <p:spPr bwMode="auto">
          <a:xfrm>
            <a:off x="1221355" y="457200"/>
            <a:ext cx="4672314" cy="3810000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idx="1"/>
          </p:nvPr>
        </p:nvSpPr>
        <p:spPr>
          <a:xfrm>
            <a:off x="1341598" y="564132"/>
            <a:ext cx="4431828" cy="3596137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6286500" y="457200"/>
            <a:ext cx="4672584" cy="3813048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3"/>
          </p:nvPr>
        </p:nvSpPr>
        <p:spPr>
          <a:xfrm>
            <a:off x="6405372" y="566928"/>
            <a:ext cx="4434840" cy="3593592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6679692" y="4572001"/>
            <a:ext cx="388620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884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8"/>
          <p:cNvSpPr>
            <a:spLocks/>
          </p:cNvSpPr>
          <p:nvPr/>
        </p:nvSpPr>
        <p:spPr bwMode="gray">
          <a:xfrm>
            <a:off x="981075" y="227614"/>
            <a:ext cx="4963986" cy="5868386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29.01.2018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Рисунок 15"/>
          <p:cNvSpPr>
            <a:spLocks noGrp="1"/>
          </p:cNvSpPr>
          <p:nvPr>
            <p:ph type="pic" idx="1"/>
          </p:nvPr>
        </p:nvSpPr>
        <p:spPr>
          <a:xfrm>
            <a:off x="1388298" y="583112"/>
            <a:ext cx="4149540" cy="5157390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6400102" y="4724400"/>
            <a:ext cx="4561536" cy="11525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Полилиния 18"/>
          <p:cNvSpPr>
            <a:spLocks/>
          </p:cNvSpPr>
          <p:nvPr/>
        </p:nvSpPr>
        <p:spPr bwMode="gray">
          <a:xfrm>
            <a:off x="5838825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Рисунок 18"/>
          <p:cNvSpPr>
            <a:spLocks noGrp="1"/>
          </p:cNvSpPr>
          <p:nvPr>
            <p:ph type="pic" idx="15"/>
          </p:nvPr>
        </p:nvSpPr>
        <p:spPr>
          <a:xfrm>
            <a:off x="6093985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0" name="Полилиния 18"/>
          <p:cNvSpPr>
            <a:spLocks/>
          </p:cNvSpPr>
          <p:nvPr/>
        </p:nvSpPr>
        <p:spPr bwMode="gray">
          <a:xfrm>
            <a:off x="8543923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" name="Рисунок 20"/>
          <p:cNvSpPr>
            <a:spLocks noGrp="1"/>
          </p:cNvSpPr>
          <p:nvPr>
            <p:ph type="pic" idx="16"/>
          </p:nvPr>
        </p:nvSpPr>
        <p:spPr>
          <a:xfrm>
            <a:off x="8799083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00800" y="3657600"/>
            <a:ext cx="4572000" cy="9906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5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3962400"/>
            <a:ext cx="27432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29.01.2018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Полилиния 6"/>
          <p:cNvSpPr>
            <a:spLocks/>
          </p:cNvSpPr>
          <p:nvPr/>
        </p:nvSpPr>
        <p:spPr bwMode="auto">
          <a:xfrm>
            <a:off x="12213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idx="1"/>
          </p:nvPr>
        </p:nvSpPr>
        <p:spPr>
          <a:xfrm>
            <a:off x="13044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47265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3"/>
          </p:nvPr>
        </p:nvSpPr>
        <p:spPr>
          <a:xfrm>
            <a:off x="48096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14"/>
          </p:nvPr>
        </p:nvSpPr>
        <p:spPr>
          <a:xfrm>
            <a:off x="8211412" y="1125494"/>
            <a:ext cx="27432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Полилиния 6"/>
          <p:cNvSpPr>
            <a:spLocks/>
          </p:cNvSpPr>
          <p:nvPr/>
        </p:nvSpPr>
        <p:spPr bwMode="auto">
          <a:xfrm>
            <a:off x="4231256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Рисунок 13"/>
          <p:cNvSpPr>
            <a:spLocks noGrp="1"/>
          </p:cNvSpPr>
          <p:nvPr>
            <p:ph type="pic" idx="15"/>
          </p:nvPr>
        </p:nvSpPr>
        <p:spPr>
          <a:xfrm>
            <a:off x="4314321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5" name="Полилиния 6"/>
          <p:cNvSpPr>
            <a:spLocks/>
          </p:cNvSpPr>
          <p:nvPr/>
        </p:nvSpPr>
        <p:spPr bwMode="auto">
          <a:xfrm>
            <a:off x="7726930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Рисунок 15"/>
          <p:cNvSpPr>
            <a:spLocks noGrp="1"/>
          </p:cNvSpPr>
          <p:nvPr>
            <p:ph type="pic" idx="16"/>
          </p:nvPr>
        </p:nvSpPr>
        <p:spPr>
          <a:xfrm>
            <a:off x="7809996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9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29.01.2018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20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олилиния 47"/>
          <p:cNvSpPr/>
          <p:nvPr/>
        </p:nvSpPr>
        <p:spPr bwMode="white">
          <a:xfrm>
            <a:off x="8078412" y="4780535"/>
            <a:ext cx="3187624" cy="2097342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олилиния 62"/>
          <p:cNvSpPr/>
          <p:nvPr/>
        </p:nvSpPr>
        <p:spPr>
          <a:xfrm>
            <a:off x="9246860" y="5484210"/>
            <a:ext cx="176970" cy="811674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  <a:gd name="connsiteX0" fmla="*/ 0 w 91245"/>
              <a:gd name="connsiteY0" fmla="*/ 25963 h 1017853"/>
              <a:gd name="connsiteX1" fmla="*/ 58075 w 91245"/>
              <a:gd name="connsiteY1" fmla="*/ 1017853 h 1017853"/>
              <a:gd name="connsiteX2" fmla="*/ 91245 w 91245"/>
              <a:gd name="connsiteY2" fmla="*/ 1014267 h 1017853"/>
              <a:gd name="connsiteX3" fmla="*/ 49443 w 91245"/>
              <a:gd name="connsiteY3" fmla="*/ 1094 h 1017853"/>
              <a:gd name="connsiteX4" fmla="*/ 0 w 91245"/>
              <a:gd name="connsiteY4" fmla="*/ 25963 h 1017853"/>
              <a:gd name="connsiteX0" fmla="*/ 0 w 81720"/>
              <a:gd name="connsiteY0" fmla="*/ 23421 h 1019274"/>
              <a:gd name="connsiteX1" fmla="*/ 48550 w 81720"/>
              <a:gd name="connsiteY1" fmla="*/ 1019274 h 1019274"/>
              <a:gd name="connsiteX2" fmla="*/ 81720 w 81720"/>
              <a:gd name="connsiteY2" fmla="*/ 1015688 h 1019274"/>
              <a:gd name="connsiteX3" fmla="*/ 39918 w 81720"/>
              <a:gd name="connsiteY3" fmla="*/ 2515 h 1019274"/>
              <a:gd name="connsiteX4" fmla="*/ 0 w 81720"/>
              <a:gd name="connsiteY4" fmla="*/ 23421 h 1019274"/>
              <a:gd name="connsiteX0" fmla="*/ 0 w 81720"/>
              <a:gd name="connsiteY0" fmla="*/ 23421 h 1031164"/>
              <a:gd name="connsiteX1" fmla="*/ 4100 w 81720"/>
              <a:gd name="connsiteY1" fmla="*/ 1031164 h 1031164"/>
              <a:gd name="connsiteX2" fmla="*/ 81720 w 81720"/>
              <a:gd name="connsiteY2" fmla="*/ 1015688 h 1031164"/>
              <a:gd name="connsiteX3" fmla="*/ 39918 w 81720"/>
              <a:gd name="connsiteY3" fmla="*/ 2515 h 1031164"/>
              <a:gd name="connsiteX4" fmla="*/ 0 w 81720"/>
              <a:gd name="connsiteY4" fmla="*/ 23421 h 1031164"/>
              <a:gd name="connsiteX0" fmla="*/ 0 w 39918"/>
              <a:gd name="connsiteY0" fmla="*/ 23421 h 1035504"/>
              <a:gd name="connsiteX1" fmla="*/ 4100 w 39918"/>
              <a:gd name="connsiteY1" fmla="*/ 1031164 h 1035504"/>
              <a:gd name="connsiteX2" fmla="*/ 37270 w 39918"/>
              <a:gd name="connsiteY2" fmla="*/ 1035504 h 1035504"/>
              <a:gd name="connsiteX3" fmla="*/ 39918 w 39918"/>
              <a:gd name="connsiteY3" fmla="*/ 2515 h 1035504"/>
              <a:gd name="connsiteX4" fmla="*/ 0 w 39918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4400"/>
              <a:gd name="connsiteY0" fmla="*/ 23421 h 1035504"/>
              <a:gd name="connsiteX1" fmla="*/ 4100 w 54400"/>
              <a:gd name="connsiteY1" fmla="*/ 1031164 h 1035504"/>
              <a:gd name="connsiteX2" fmla="*/ 37270 w 54400"/>
              <a:gd name="connsiteY2" fmla="*/ 1035504 h 1035504"/>
              <a:gd name="connsiteX3" fmla="*/ 39918 w 54400"/>
              <a:gd name="connsiteY3" fmla="*/ 2515 h 1035504"/>
              <a:gd name="connsiteX4" fmla="*/ 0 w 54400"/>
              <a:gd name="connsiteY4" fmla="*/ 23421 h 1035504"/>
              <a:gd name="connsiteX0" fmla="*/ 0 w 199377"/>
              <a:gd name="connsiteY0" fmla="*/ 23421 h 1031164"/>
              <a:gd name="connsiteX1" fmla="*/ 4100 w 199377"/>
              <a:gd name="connsiteY1" fmla="*/ 1031164 h 1031164"/>
              <a:gd name="connsiteX2" fmla="*/ 196020 w 199377"/>
              <a:gd name="connsiteY2" fmla="*/ 1023614 h 1031164"/>
              <a:gd name="connsiteX3" fmla="*/ 39918 w 199377"/>
              <a:gd name="connsiteY3" fmla="*/ 2515 h 1031164"/>
              <a:gd name="connsiteX4" fmla="*/ 0 w 199377"/>
              <a:gd name="connsiteY4" fmla="*/ 23421 h 103116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6020"/>
              <a:gd name="connsiteY0" fmla="*/ 23421 h 1023614"/>
              <a:gd name="connsiteX1" fmla="*/ 143800 w 196020"/>
              <a:gd name="connsiteY1" fmla="*/ 1015311 h 1023614"/>
              <a:gd name="connsiteX2" fmla="*/ 196020 w 196020"/>
              <a:gd name="connsiteY2" fmla="*/ 1023614 h 1023614"/>
              <a:gd name="connsiteX3" fmla="*/ 39918 w 196020"/>
              <a:gd name="connsiteY3" fmla="*/ 2515 h 1023614"/>
              <a:gd name="connsiteX4" fmla="*/ 0 w 196020"/>
              <a:gd name="connsiteY4" fmla="*/ 23421 h 1023614"/>
              <a:gd name="connsiteX0" fmla="*/ 0 w 176970"/>
              <a:gd name="connsiteY0" fmla="*/ 23421 h 1015310"/>
              <a:gd name="connsiteX1" fmla="*/ 143800 w 176970"/>
              <a:gd name="connsiteY1" fmla="*/ 1015311 h 1015310"/>
              <a:gd name="connsiteX2" fmla="*/ 176970 w 176970"/>
              <a:gd name="connsiteY2" fmla="*/ 1007761 h 1015310"/>
              <a:gd name="connsiteX3" fmla="*/ 39918 w 176970"/>
              <a:gd name="connsiteY3" fmla="*/ 2515 h 1015310"/>
              <a:gd name="connsiteX4" fmla="*/ 0 w 176970"/>
              <a:gd name="connsiteY4" fmla="*/ 23421 h 1015310"/>
              <a:gd name="connsiteX0" fmla="*/ 0 w 176970"/>
              <a:gd name="connsiteY0" fmla="*/ 21304 h 1013194"/>
              <a:gd name="connsiteX1" fmla="*/ 143800 w 176970"/>
              <a:gd name="connsiteY1" fmla="*/ 1013194 h 1013194"/>
              <a:gd name="connsiteX2" fmla="*/ 176970 w 176970"/>
              <a:gd name="connsiteY2" fmla="*/ 1005644 h 1013194"/>
              <a:gd name="connsiteX3" fmla="*/ 30393 w 176970"/>
              <a:gd name="connsiteY3" fmla="*/ 4362 h 1013194"/>
              <a:gd name="connsiteX4" fmla="*/ 0 w 176970"/>
              <a:gd name="connsiteY4" fmla="*/ 21304 h 10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70" h="1013194">
                <a:moveTo>
                  <a:pt x="0" y="21304"/>
                </a:moveTo>
                <a:cubicBezTo>
                  <a:pt x="1367" y="357218"/>
                  <a:pt x="75758" y="653500"/>
                  <a:pt x="143800" y="1013194"/>
                </a:cubicBezTo>
                <a:lnTo>
                  <a:pt x="176970" y="1005644"/>
                </a:lnTo>
                <a:cubicBezTo>
                  <a:pt x="85778" y="589975"/>
                  <a:pt x="42210" y="320949"/>
                  <a:pt x="30393" y="4362"/>
                </a:cubicBezTo>
                <a:cubicBezTo>
                  <a:pt x="20262" y="4725"/>
                  <a:pt x="2894" y="-13271"/>
                  <a:pt x="0" y="2130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64" name="Группа 63"/>
          <p:cNvGrpSpPr/>
          <p:nvPr/>
        </p:nvGrpSpPr>
        <p:grpSpPr>
          <a:xfrm rot="20309037">
            <a:off x="9052849" y="5923017"/>
            <a:ext cx="577852" cy="197668"/>
            <a:chOff x="11572034" y="6157344"/>
            <a:chExt cx="478917" cy="163826"/>
          </a:xfrm>
        </p:grpSpPr>
        <p:sp>
          <p:nvSpPr>
            <p:cNvPr id="65" name="Сердце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Сердце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Полилиния 66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Полилиния 67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2" name="Полилиния 22"/>
          <p:cNvSpPr>
            <a:spLocks/>
          </p:cNvSpPr>
          <p:nvPr/>
        </p:nvSpPr>
        <p:spPr bwMode="auto">
          <a:xfrm rot="400626" flipH="1">
            <a:off x="9983433" y="5613298"/>
            <a:ext cx="203350" cy="93888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9" name="Полилиния 48"/>
          <p:cNvSpPr/>
          <p:nvPr/>
        </p:nvSpPr>
        <p:spPr bwMode="white">
          <a:xfrm flipH="1">
            <a:off x="0" y="2152832"/>
            <a:ext cx="4062160" cy="2926297"/>
          </a:xfrm>
          <a:custGeom>
            <a:avLst/>
            <a:gdLst>
              <a:gd name="connsiteX0" fmla="*/ 1285609 w 4062160"/>
              <a:gd name="connsiteY0" fmla="*/ 356 h 2926297"/>
              <a:gd name="connsiteX1" fmla="*/ 477958 w 4062160"/>
              <a:gd name="connsiteY1" fmla="*/ 1133496 h 2926297"/>
              <a:gd name="connsiteX2" fmla="*/ 1549662 w 4062160"/>
              <a:gd name="connsiteY2" fmla="*/ 2458514 h 2926297"/>
              <a:gd name="connsiteX3" fmla="*/ 3069534 w 4062160"/>
              <a:gd name="connsiteY3" fmla="*/ 2575427 h 2926297"/>
              <a:gd name="connsiteX4" fmla="*/ 4019228 w 4062160"/>
              <a:gd name="connsiteY4" fmla="*/ 2446007 h 2926297"/>
              <a:gd name="connsiteX5" fmla="*/ 4062160 w 4062160"/>
              <a:gd name="connsiteY5" fmla="*/ 2395425 h 2926297"/>
              <a:gd name="connsiteX6" fmla="*/ 4062160 w 4062160"/>
              <a:gd name="connsiteY6" fmla="*/ 1106717 h 2926297"/>
              <a:gd name="connsiteX7" fmla="*/ 4006875 w 4062160"/>
              <a:gd name="connsiteY7" fmla="*/ 1065182 h 2926297"/>
              <a:gd name="connsiteX8" fmla="*/ 3654100 w 4062160"/>
              <a:gd name="connsiteY8" fmla="*/ 958126 h 2926297"/>
              <a:gd name="connsiteX9" fmla="*/ 1919888 w 4062160"/>
              <a:gd name="connsiteY9" fmla="*/ 373559 h 2926297"/>
              <a:gd name="connsiteX10" fmla="*/ 1285609 w 4062160"/>
              <a:gd name="connsiteY10" fmla="*/ 356 h 29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2160" h="2926297">
                <a:moveTo>
                  <a:pt x="1285609" y="356"/>
                </a:moveTo>
                <a:cubicBezTo>
                  <a:pt x="691741" y="16578"/>
                  <a:pt x="4622" y="584247"/>
                  <a:pt x="477958" y="1133496"/>
                </a:cubicBezTo>
                <a:cubicBezTo>
                  <a:pt x="-684679" y="1789510"/>
                  <a:pt x="510434" y="3244431"/>
                  <a:pt x="1549662" y="2458514"/>
                </a:cubicBezTo>
                <a:cubicBezTo>
                  <a:pt x="1861431" y="3140508"/>
                  <a:pt x="2796736" y="2984624"/>
                  <a:pt x="3069534" y="2575427"/>
                </a:cubicBezTo>
                <a:cubicBezTo>
                  <a:pt x="3483601" y="2740852"/>
                  <a:pt x="3806013" y="2650338"/>
                  <a:pt x="4019228" y="2446007"/>
                </a:cubicBezTo>
                <a:lnTo>
                  <a:pt x="4062160" y="2395425"/>
                </a:lnTo>
                <a:lnTo>
                  <a:pt x="4062160" y="1106717"/>
                </a:lnTo>
                <a:lnTo>
                  <a:pt x="4006875" y="1065182"/>
                </a:lnTo>
                <a:cubicBezTo>
                  <a:pt x="3912181" y="1003745"/>
                  <a:pt x="3794964" y="965027"/>
                  <a:pt x="3654100" y="958126"/>
                </a:cubicBezTo>
                <a:cubicBezTo>
                  <a:pt x="3735289" y="331340"/>
                  <a:pt x="2838955" y="-220751"/>
                  <a:pt x="1919888" y="373559"/>
                </a:cubicBezTo>
                <a:cubicBezTo>
                  <a:pt x="1806222" y="99544"/>
                  <a:pt x="1555549" y="-7018"/>
                  <a:pt x="1285609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 bwMode="ltGray">
          <a:xfrm rot="1052519">
            <a:off x="4157779" y="5000681"/>
            <a:ext cx="526320" cy="1068532"/>
            <a:chOff x="4654532" y="4913149"/>
            <a:chExt cx="538090" cy="1092429"/>
          </a:xfrm>
          <a:solidFill>
            <a:schemeClr val="accent2"/>
          </a:solidFill>
        </p:grpSpPr>
        <p:sp>
          <p:nvSpPr>
            <p:cNvPr id="25" name="Сердце 31"/>
            <p:cNvSpPr/>
            <p:nvPr/>
          </p:nvSpPr>
          <p:spPr bwMode="ltGray">
            <a:xfrm rot="20672383">
              <a:off x="4654532" y="4913149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олилиния 25"/>
            <p:cNvSpPr/>
            <p:nvPr/>
          </p:nvSpPr>
          <p:spPr bwMode="ltGray">
            <a:xfrm rot="20672383">
              <a:off x="4946077" y="5068866"/>
              <a:ext cx="70793" cy="936712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102151 w 102152"/>
                <a:gd name="connsiteY0" fmla="*/ 0 h 2030530"/>
                <a:gd name="connsiteX1" fmla="*/ 25793 w 102152"/>
                <a:gd name="connsiteY1" fmla="*/ 2030530 h 2030530"/>
                <a:gd name="connsiteX0" fmla="*/ 191840 w 191841"/>
                <a:gd name="connsiteY0" fmla="*/ 0 h 2538412"/>
                <a:gd name="connsiteX1" fmla="*/ 15185 w 191841"/>
                <a:gd name="connsiteY1" fmla="*/ 2538411 h 25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41" h="2538412">
                  <a:moveTo>
                    <a:pt x="191840" y="0"/>
                  </a:moveTo>
                  <a:cubicBezTo>
                    <a:pt x="130964" y="154041"/>
                    <a:pt x="-53764" y="2103026"/>
                    <a:pt x="15185" y="2538411"/>
                  </a:cubicBezTo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Сердце 31"/>
            <p:cNvSpPr/>
            <p:nvPr/>
          </p:nvSpPr>
          <p:spPr bwMode="ltGray">
            <a:xfrm rot="20440257">
              <a:off x="4717036" y="5175161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Сердце 31"/>
            <p:cNvSpPr/>
            <p:nvPr/>
          </p:nvSpPr>
          <p:spPr bwMode="ltGray">
            <a:xfrm rot="20463811">
              <a:off x="4770307" y="5422232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9" name="Полилиния 28"/>
          <p:cNvSpPr/>
          <p:nvPr/>
        </p:nvSpPr>
        <p:spPr>
          <a:xfrm rot="21350723">
            <a:off x="3848839" y="4146662"/>
            <a:ext cx="205358" cy="178512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95529 w 321161"/>
              <a:gd name="connsiteY9" fmla="*/ 794516 h 2425402"/>
              <a:gd name="connsiteX10" fmla="*/ 127075 w 321161"/>
              <a:gd name="connsiteY10" fmla="*/ 0 h 2425402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25463 w 321161"/>
              <a:gd name="connsiteY5" fmla="*/ 1637810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09150 w 321161"/>
              <a:gd name="connsiteY5" fmla="*/ 1404737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6795 w 185025"/>
              <a:gd name="connsiteY0" fmla="*/ 0 h 1404737"/>
              <a:gd name="connsiteX1" fmla="*/ 11110 w 185025"/>
              <a:gd name="connsiteY1" fmla="*/ 855863 h 1404737"/>
              <a:gd name="connsiteX2" fmla="*/ 1921 w 185025"/>
              <a:gd name="connsiteY2" fmla="*/ 915927 h 1404737"/>
              <a:gd name="connsiteX3" fmla="*/ 38244 w 185025"/>
              <a:gd name="connsiteY3" fmla="*/ 1396895 h 1404737"/>
              <a:gd name="connsiteX4" fmla="*/ 73014 w 185025"/>
              <a:gd name="connsiteY4" fmla="*/ 1404737 h 1404737"/>
              <a:gd name="connsiteX5" fmla="*/ 48761 w 185025"/>
              <a:gd name="connsiteY5" fmla="*/ 927805 h 1404737"/>
              <a:gd name="connsiteX6" fmla="*/ 185025 w 185025"/>
              <a:gd name="connsiteY6" fmla="*/ 831210 h 1404737"/>
              <a:gd name="connsiteX7" fmla="*/ 46968 w 185025"/>
              <a:gd name="connsiteY7" fmla="*/ 883206 h 1404737"/>
              <a:gd name="connsiteX8" fmla="*/ 59393 w 185025"/>
              <a:gd name="connsiteY8" fmla="*/ 10510 h 1404737"/>
              <a:gd name="connsiteX9" fmla="*/ 16795 w 185025"/>
              <a:gd name="connsiteY9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46968 w 73014"/>
              <a:gd name="connsiteY6" fmla="*/ 883206 h 1404737"/>
              <a:gd name="connsiteX7" fmla="*/ 59393 w 73014"/>
              <a:gd name="connsiteY7" fmla="*/ 10510 h 1404737"/>
              <a:gd name="connsiteX8" fmla="*/ 16795 w 73014"/>
              <a:gd name="connsiteY8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59393 w 73014"/>
              <a:gd name="connsiteY6" fmla="*/ 10510 h 1404737"/>
              <a:gd name="connsiteX7" fmla="*/ 16795 w 73014"/>
              <a:gd name="connsiteY7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59393 w 73014"/>
              <a:gd name="connsiteY5" fmla="*/ 10510 h 1404737"/>
              <a:gd name="connsiteX6" fmla="*/ 16795 w 73014"/>
              <a:gd name="connsiteY6" fmla="*/ 0 h 1404737"/>
              <a:gd name="connsiteX0" fmla="*/ 15684 w 71903"/>
              <a:gd name="connsiteY0" fmla="*/ 0 h 1404737"/>
              <a:gd name="connsiteX1" fmla="*/ 810 w 71903"/>
              <a:gd name="connsiteY1" fmla="*/ 915927 h 1404737"/>
              <a:gd name="connsiteX2" fmla="*/ 37133 w 71903"/>
              <a:gd name="connsiteY2" fmla="*/ 1396895 h 1404737"/>
              <a:gd name="connsiteX3" fmla="*/ 71903 w 71903"/>
              <a:gd name="connsiteY3" fmla="*/ 1404737 h 1404737"/>
              <a:gd name="connsiteX4" fmla="*/ 58282 w 71903"/>
              <a:gd name="connsiteY4" fmla="*/ 10510 h 1404737"/>
              <a:gd name="connsiteX5" fmla="*/ 15684 w 71903"/>
              <a:gd name="connsiteY5" fmla="*/ 0 h 1404737"/>
              <a:gd name="connsiteX0" fmla="*/ 510 w 56729"/>
              <a:gd name="connsiteY0" fmla="*/ 0 h 1404737"/>
              <a:gd name="connsiteX1" fmla="*/ 21959 w 56729"/>
              <a:gd name="connsiteY1" fmla="*/ 1396895 h 1404737"/>
              <a:gd name="connsiteX2" fmla="*/ 56729 w 56729"/>
              <a:gd name="connsiteY2" fmla="*/ 1404737 h 1404737"/>
              <a:gd name="connsiteX3" fmla="*/ 43108 w 56729"/>
              <a:gd name="connsiteY3" fmla="*/ 10510 h 1404737"/>
              <a:gd name="connsiteX4" fmla="*/ 510 w 56729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91442 w 147661"/>
              <a:gd name="connsiteY0" fmla="*/ 0 h 1404737"/>
              <a:gd name="connsiteX1" fmla="*/ 8865 w 147661"/>
              <a:gd name="connsiteY1" fmla="*/ 1371281 h 1404737"/>
              <a:gd name="connsiteX2" fmla="*/ 147661 w 147661"/>
              <a:gd name="connsiteY2" fmla="*/ 1404737 h 1404737"/>
              <a:gd name="connsiteX3" fmla="*/ 134040 w 147661"/>
              <a:gd name="connsiteY3" fmla="*/ 10510 h 1404737"/>
              <a:gd name="connsiteX4" fmla="*/ 91442 w 147661"/>
              <a:gd name="connsiteY4" fmla="*/ 0 h 140473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040"/>
              <a:gd name="connsiteY0" fmla="*/ 0 h 1381407"/>
              <a:gd name="connsiteX1" fmla="*/ 8865 w 134040"/>
              <a:gd name="connsiteY1" fmla="*/ 1371281 h 1381407"/>
              <a:gd name="connsiteX2" fmla="*/ 56008 w 134040"/>
              <a:gd name="connsiteY2" fmla="*/ 1381407 h 1381407"/>
              <a:gd name="connsiteX3" fmla="*/ 134040 w 134040"/>
              <a:gd name="connsiteY3" fmla="*/ 10510 h 1381407"/>
              <a:gd name="connsiteX4" fmla="*/ 91442 w 134040"/>
              <a:gd name="connsiteY4" fmla="*/ 0 h 1381407"/>
              <a:gd name="connsiteX0" fmla="*/ 94186 w 136784"/>
              <a:gd name="connsiteY0" fmla="*/ 0 h 1381407"/>
              <a:gd name="connsiteX1" fmla="*/ 11609 w 136784"/>
              <a:gd name="connsiteY1" fmla="*/ 1371281 h 1381407"/>
              <a:gd name="connsiteX2" fmla="*/ 58752 w 136784"/>
              <a:gd name="connsiteY2" fmla="*/ 1381407 h 1381407"/>
              <a:gd name="connsiteX3" fmla="*/ 136784 w 136784"/>
              <a:gd name="connsiteY3" fmla="*/ 10510 h 1381407"/>
              <a:gd name="connsiteX4" fmla="*/ 94186 w 136784"/>
              <a:gd name="connsiteY4" fmla="*/ 0 h 1381407"/>
              <a:gd name="connsiteX0" fmla="*/ 146759 w 189357"/>
              <a:gd name="connsiteY0" fmla="*/ 0 h 1381407"/>
              <a:gd name="connsiteX1" fmla="*/ 7838 w 189357"/>
              <a:gd name="connsiteY1" fmla="*/ 1368294 h 1381407"/>
              <a:gd name="connsiteX2" fmla="*/ 111325 w 189357"/>
              <a:gd name="connsiteY2" fmla="*/ 1381407 h 1381407"/>
              <a:gd name="connsiteX3" fmla="*/ 189357 w 189357"/>
              <a:gd name="connsiteY3" fmla="*/ 10510 h 1381407"/>
              <a:gd name="connsiteX4" fmla="*/ 146759 w 189357"/>
              <a:gd name="connsiteY4" fmla="*/ 0 h 1381407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9043 w 189250"/>
              <a:gd name="connsiteY0" fmla="*/ 0 h 1367853"/>
              <a:gd name="connsiteX1" fmla="*/ 7731 w 189250"/>
              <a:gd name="connsiteY1" fmla="*/ 1367853 h 1367853"/>
              <a:gd name="connsiteX2" fmla="*/ 39458 w 189250"/>
              <a:gd name="connsiteY2" fmla="*/ 1367709 h 1367853"/>
              <a:gd name="connsiteX3" fmla="*/ 189250 w 189250"/>
              <a:gd name="connsiteY3" fmla="*/ 10069 h 1367853"/>
              <a:gd name="connsiteX4" fmla="*/ 149043 w 189250"/>
              <a:gd name="connsiteY4" fmla="*/ 0 h 1367853"/>
              <a:gd name="connsiteX0" fmla="*/ 149192 w 189399"/>
              <a:gd name="connsiteY0" fmla="*/ 0 h 1367853"/>
              <a:gd name="connsiteX1" fmla="*/ 7880 w 189399"/>
              <a:gd name="connsiteY1" fmla="*/ 1367853 h 1367853"/>
              <a:gd name="connsiteX2" fmla="*/ 39607 w 189399"/>
              <a:gd name="connsiteY2" fmla="*/ 1367709 h 1367853"/>
              <a:gd name="connsiteX3" fmla="*/ 189399 w 189399"/>
              <a:gd name="connsiteY3" fmla="*/ 10069 h 1367853"/>
              <a:gd name="connsiteX4" fmla="*/ 149192 w 189399"/>
              <a:gd name="connsiteY4" fmla="*/ 0 h 1367853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3" h="1367709">
                <a:moveTo>
                  <a:pt x="157496" y="0"/>
                </a:moveTo>
                <a:cubicBezTo>
                  <a:pt x="112024" y="225875"/>
                  <a:pt x="-34570" y="750075"/>
                  <a:pt x="7500" y="1361301"/>
                </a:cubicBezTo>
                <a:lnTo>
                  <a:pt x="47911" y="1367709"/>
                </a:lnTo>
                <a:cubicBezTo>
                  <a:pt x="13523" y="1097315"/>
                  <a:pt x="68448" y="539236"/>
                  <a:pt x="197703" y="10069"/>
                </a:cubicBezTo>
                <a:cubicBezTo>
                  <a:pt x="186871" y="8425"/>
                  <a:pt x="168328" y="1644"/>
                  <a:pt x="15749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54" name="Группа 53"/>
          <p:cNvGrpSpPr/>
          <p:nvPr/>
        </p:nvGrpSpPr>
        <p:grpSpPr bwMode="ltGray">
          <a:xfrm rot="266621">
            <a:off x="1480776" y="3619122"/>
            <a:ext cx="1050760" cy="2334666"/>
            <a:chOff x="438214" y="3736038"/>
            <a:chExt cx="1102141" cy="2312600"/>
          </a:xfrm>
        </p:grpSpPr>
        <p:sp>
          <p:nvSpPr>
            <p:cNvPr id="32" name="Сердце 31"/>
            <p:cNvSpPr/>
            <p:nvPr/>
          </p:nvSpPr>
          <p:spPr bwMode="ltGray">
            <a:xfrm rot="20624671">
              <a:off x="438214" y="37360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олилиния 32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Сердце 31"/>
            <p:cNvSpPr/>
            <p:nvPr/>
          </p:nvSpPr>
          <p:spPr bwMode="ltGray">
            <a:xfrm rot="20392545">
              <a:off x="561667" y="4255236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Сердце 31"/>
            <p:cNvSpPr/>
            <p:nvPr/>
          </p:nvSpPr>
          <p:spPr bwMode="ltGray">
            <a:xfrm rot="20416099">
              <a:off x="701648" y="473531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6" name="Полилиния 22"/>
          <p:cNvSpPr>
            <a:spLocks/>
          </p:cNvSpPr>
          <p:nvPr/>
        </p:nvSpPr>
        <p:spPr bwMode="auto">
          <a:xfrm rot="20849931">
            <a:off x="936781" y="4464952"/>
            <a:ext cx="360401" cy="1664005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3" name="Полилиния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4" name="Полилиния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5" name="Полилиния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6" name="Полилиния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50" name="Полилиния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51" name="Полилиния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53" name="Полилиния 22"/>
          <p:cNvSpPr>
            <a:spLocks/>
          </p:cNvSpPr>
          <p:nvPr/>
        </p:nvSpPr>
        <p:spPr bwMode="auto">
          <a:xfrm>
            <a:off x="9668495" y="533388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55" name="Группа 54"/>
          <p:cNvGrpSpPr/>
          <p:nvPr/>
        </p:nvGrpSpPr>
        <p:grpSpPr bwMode="ltGray">
          <a:xfrm rot="20939549" flipH="1">
            <a:off x="11256104" y="5792903"/>
            <a:ext cx="453443" cy="897908"/>
            <a:chOff x="468143" y="3850559"/>
            <a:chExt cx="1110029" cy="2198079"/>
          </a:xfrm>
        </p:grpSpPr>
        <p:sp>
          <p:nvSpPr>
            <p:cNvPr id="56" name="Сердце 31"/>
            <p:cNvSpPr/>
            <p:nvPr/>
          </p:nvSpPr>
          <p:spPr bwMode="ltGray">
            <a:xfrm rot="20624671">
              <a:off x="468143" y="385055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Полилиния 56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Сердце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Сердце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0" name="Полилиния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61" name="Полилиния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3" name="Полилиния 22"/>
          <p:cNvSpPr/>
          <p:nvPr/>
        </p:nvSpPr>
        <p:spPr>
          <a:xfrm flipH="1">
            <a:off x="7828749" y="6271978"/>
            <a:ext cx="4363251" cy="586022"/>
          </a:xfrm>
          <a:custGeom>
            <a:avLst/>
            <a:gdLst>
              <a:gd name="connsiteX0" fmla="*/ 2609398 w 4292945"/>
              <a:gd name="connsiteY0" fmla="*/ 1127 h 586022"/>
              <a:gd name="connsiteX1" fmla="*/ 54085 w 4292945"/>
              <a:gd name="connsiteY1" fmla="*/ 496906 h 586022"/>
              <a:gd name="connsiteX2" fmla="*/ 0 w 4292945"/>
              <a:gd name="connsiteY2" fmla="*/ 522127 h 586022"/>
              <a:gd name="connsiteX3" fmla="*/ 0 w 4292945"/>
              <a:gd name="connsiteY3" fmla="*/ 586022 h 586022"/>
              <a:gd name="connsiteX4" fmla="*/ 4248386 w 4292945"/>
              <a:gd name="connsiteY4" fmla="*/ 586022 h 586022"/>
              <a:gd name="connsiteX5" fmla="*/ 4285437 w 4292945"/>
              <a:gd name="connsiteY5" fmla="*/ 503727 h 586022"/>
              <a:gd name="connsiteX6" fmla="*/ 4180500 w 4292945"/>
              <a:gd name="connsiteY6" fmla="*/ 265976 h 586022"/>
              <a:gd name="connsiteX7" fmla="*/ 2609398 w 4292945"/>
              <a:gd name="connsiteY7" fmla="*/ 1127 h 586022"/>
              <a:gd name="connsiteX0" fmla="*/ 2609398 w 4363251"/>
              <a:gd name="connsiteY0" fmla="*/ 1127 h 586022"/>
              <a:gd name="connsiteX1" fmla="*/ 54085 w 4363251"/>
              <a:gd name="connsiteY1" fmla="*/ 496906 h 586022"/>
              <a:gd name="connsiteX2" fmla="*/ 0 w 4363251"/>
              <a:gd name="connsiteY2" fmla="*/ 522127 h 586022"/>
              <a:gd name="connsiteX3" fmla="*/ 0 w 4363251"/>
              <a:gd name="connsiteY3" fmla="*/ 586022 h 586022"/>
              <a:gd name="connsiteX4" fmla="*/ 4248386 w 4363251"/>
              <a:gd name="connsiteY4" fmla="*/ 586022 h 586022"/>
              <a:gd name="connsiteX5" fmla="*/ 4285437 w 4363251"/>
              <a:gd name="connsiteY5" fmla="*/ 503727 h 586022"/>
              <a:gd name="connsiteX6" fmla="*/ 4323375 w 4363251"/>
              <a:gd name="connsiteY6" fmla="*/ 265976 h 586022"/>
              <a:gd name="connsiteX7" fmla="*/ 2609398 w 4363251"/>
              <a:gd name="connsiteY7" fmla="*/ 1127 h 58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3251" h="586022">
                <a:moveTo>
                  <a:pt x="2609398" y="1127"/>
                </a:moveTo>
                <a:cubicBezTo>
                  <a:pt x="1792221" y="15641"/>
                  <a:pt x="825621" y="170846"/>
                  <a:pt x="54085" y="496906"/>
                </a:cubicBezTo>
                <a:lnTo>
                  <a:pt x="0" y="522127"/>
                </a:lnTo>
                <a:lnTo>
                  <a:pt x="0" y="586022"/>
                </a:lnTo>
                <a:lnTo>
                  <a:pt x="4248386" y="586022"/>
                </a:lnTo>
                <a:lnTo>
                  <a:pt x="4285437" y="503727"/>
                </a:lnTo>
                <a:cubicBezTo>
                  <a:pt x="4308559" y="404400"/>
                  <a:pt x="4422445" y="320534"/>
                  <a:pt x="4323375" y="265976"/>
                </a:cubicBezTo>
                <a:cubicBezTo>
                  <a:pt x="4067930" y="83447"/>
                  <a:pt x="3324427" y="-11572"/>
                  <a:pt x="2609398" y="1127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8" name="Полилиния 17"/>
          <p:cNvSpPr/>
          <p:nvPr/>
        </p:nvSpPr>
        <p:spPr>
          <a:xfrm flipH="1">
            <a:off x="7857903" y="6454042"/>
            <a:ext cx="2813674" cy="403958"/>
          </a:xfrm>
          <a:custGeom>
            <a:avLst/>
            <a:gdLst>
              <a:gd name="connsiteX0" fmla="*/ 2665553 w 2813674"/>
              <a:gd name="connsiteY0" fmla="*/ 0 h 403958"/>
              <a:gd name="connsiteX1" fmla="*/ 237152 w 2813674"/>
              <a:gd name="connsiteY1" fmla="*/ 349931 h 403958"/>
              <a:gd name="connsiteX2" fmla="*/ 0 w 2813674"/>
              <a:gd name="connsiteY2" fmla="*/ 403958 h 403958"/>
              <a:gd name="connsiteX3" fmla="*/ 2788588 w 2813674"/>
              <a:gd name="connsiteY3" fmla="*/ 403958 h 403958"/>
              <a:gd name="connsiteX4" fmla="*/ 2790509 w 2813674"/>
              <a:gd name="connsiteY4" fmla="*/ 398595 h 403958"/>
              <a:gd name="connsiteX5" fmla="*/ 2665553 w 2813674"/>
              <a:gd name="connsiteY5" fmla="*/ 0 h 4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674" h="403958">
                <a:moveTo>
                  <a:pt x="2665553" y="0"/>
                </a:moveTo>
                <a:cubicBezTo>
                  <a:pt x="1993044" y="3176"/>
                  <a:pt x="1084294" y="164881"/>
                  <a:pt x="237152" y="349931"/>
                </a:cubicBezTo>
                <a:lnTo>
                  <a:pt x="0" y="403958"/>
                </a:lnTo>
                <a:lnTo>
                  <a:pt x="2788588" y="403958"/>
                </a:lnTo>
                <a:lnTo>
                  <a:pt x="2790509" y="398595"/>
                </a:lnTo>
                <a:cubicBezTo>
                  <a:pt x="2839475" y="209361"/>
                  <a:pt x="2816643" y="53298"/>
                  <a:pt x="266555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7400" y="381000"/>
            <a:ext cx="5480050" cy="3048000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67400" y="3581401"/>
            <a:ext cx="5480050" cy="762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Полилиния 21"/>
          <p:cNvSpPr/>
          <p:nvPr/>
        </p:nvSpPr>
        <p:spPr>
          <a:xfrm flipH="1">
            <a:off x="0" y="5903853"/>
            <a:ext cx="9168122" cy="954147"/>
          </a:xfrm>
          <a:custGeom>
            <a:avLst/>
            <a:gdLst>
              <a:gd name="connsiteX0" fmla="*/ 6200016 w 9168122"/>
              <a:gd name="connsiteY0" fmla="*/ 742 h 954147"/>
              <a:gd name="connsiteX1" fmla="*/ 69331 w 9168122"/>
              <a:gd name="connsiteY1" fmla="*/ 915697 h 954147"/>
              <a:gd name="connsiteX2" fmla="*/ 0 w 9168122"/>
              <a:gd name="connsiteY2" fmla="*/ 954147 h 954147"/>
              <a:gd name="connsiteX3" fmla="*/ 9168122 w 9168122"/>
              <a:gd name="connsiteY3" fmla="*/ 954147 h 954147"/>
              <a:gd name="connsiteX4" fmla="*/ 9168122 w 9168122"/>
              <a:gd name="connsiteY4" fmla="*/ 445610 h 954147"/>
              <a:gd name="connsiteX5" fmla="*/ 9098829 w 9168122"/>
              <a:gd name="connsiteY5" fmla="*/ 412514 h 954147"/>
              <a:gd name="connsiteX6" fmla="*/ 6200016 w 9168122"/>
              <a:gd name="connsiteY6" fmla="*/ 742 h 9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8122" h="954147">
                <a:moveTo>
                  <a:pt x="6200016" y="742"/>
                </a:moveTo>
                <a:cubicBezTo>
                  <a:pt x="3908340" y="-19993"/>
                  <a:pt x="1196643" y="396644"/>
                  <a:pt x="69331" y="915697"/>
                </a:cubicBezTo>
                <a:lnTo>
                  <a:pt x="0" y="954147"/>
                </a:lnTo>
                <a:lnTo>
                  <a:pt x="9168122" y="954147"/>
                </a:lnTo>
                <a:lnTo>
                  <a:pt x="9168122" y="445610"/>
                </a:lnTo>
                <a:lnTo>
                  <a:pt x="9098829" y="412514"/>
                </a:lnTo>
                <a:cubicBezTo>
                  <a:pt x="8414059" y="133988"/>
                  <a:pt x="7360931" y="11246"/>
                  <a:pt x="6200016" y="742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39" name="Группа 38"/>
          <p:cNvGrpSpPr/>
          <p:nvPr/>
        </p:nvGrpSpPr>
        <p:grpSpPr>
          <a:xfrm rot="359119" flipH="1">
            <a:off x="3532830" y="4466854"/>
            <a:ext cx="748822" cy="256154"/>
            <a:chOff x="11572034" y="6157344"/>
            <a:chExt cx="478917" cy="163826"/>
          </a:xfrm>
        </p:grpSpPr>
        <p:sp>
          <p:nvSpPr>
            <p:cNvPr id="40" name="Сердце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Сердце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Полилиния 51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9221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904999"/>
            <a:ext cx="4572000" cy="4038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0800" y="1904999"/>
            <a:ext cx="4572000" cy="4038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ru-RU" smtClean="0"/>
              <a:pPr/>
              <a:t>29.01.2018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5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3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 26"/>
          <p:cNvSpPr/>
          <p:nvPr/>
        </p:nvSpPr>
        <p:spPr bwMode="white">
          <a:xfrm rot="5188121">
            <a:off x="10267612" y="4847770"/>
            <a:ext cx="2155040" cy="1809820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11836087" y="5539858"/>
            <a:ext cx="224104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Полилиния 17"/>
          <p:cNvSpPr/>
          <p:nvPr/>
        </p:nvSpPr>
        <p:spPr>
          <a:xfrm>
            <a:off x="11575971" y="5545738"/>
            <a:ext cx="91245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9" name="Полилиния 5"/>
          <p:cNvSpPr>
            <a:spLocks noEditPoints="1"/>
          </p:cNvSpPr>
          <p:nvPr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" name="Полилиния 5"/>
          <p:cNvSpPr>
            <a:spLocks noEditPoints="1"/>
          </p:cNvSpPr>
          <p:nvPr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4" name="Полилиния 23"/>
          <p:cNvSpPr/>
          <p:nvPr/>
        </p:nvSpPr>
        <p:spPr bwMode="white">
          <a:xfrm>
            <a:off x="1" y="3816253"/>
            <a:ext cx="1639369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 22"/>
          <p:cNvSpPr>
            <a:spLocks/>
          </p:cNvSpPr>
          <p:nvPr/>
        </p:nvSpPr>
        <p:spPr bwMode="auto">
          <a:xfrm rot="384198">
            <a:off x="781337" y="5136151"/>
            <a:ext cx="173375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Полилиния 7"/>
          <p:cNvSpPr>
            <a:spLocks noEditPoints="1"/>
          </p:cNvSpPr>
          <p:nvPr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12" name="Полилиния 7"/>
          <p:cNvSpPr>
            <a:spLocks noEditPoints="1"/>
          </p:cNvSpPr>
          <p:nvPr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13" name="Полилиния 12"/>
          <p:cNvSpPr/>
          <p:nvPr/>
        </p:nvSpPr>
        <p:spPr>
          <a:xfrm>
            <a:off x="566134" y="4084423"/>
            <a:ext cx="98388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Полилиния 5"/>
          <p:cNvSpPr>
            <a:spLocks noEditPoints="1"/>
          </p:cNvSpPr>
          <p:nvPr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Полилиния 5"/>
          <p:cNvSpPr>
            <a:spLocks noEditPoints="1"/>
          </p:cNvSpPr>
          <p:nvPr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Полилиния 22"/>
          <p:cNvSpPr>
            <a:spLocks/>
          </p:cNvSpPr>
          <p:nvPr/>
        </p:nvSpPr>
        <p:spPr bwMode="auto">
          <a:xfrm rot="21262715">
            <a:off x="133288" y="5429368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9753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39199" y="6508752"/>
            <a:ext cx="1012583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0AC4B3D8-5ADB-4A32-BF23-A92F8A52B91A}" type="datetimeFigureOut">
              <a:rPr lang="ru-RU" smtClean="0"/>
              <a:pPr/>
              <a:t>29.01.2018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9200" y="6508752"/>
            <a:ext cx="57912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508752"/>
            <a:ext cx="7620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AEE26C7-C0F2-47B8-A1D5-ED66318EE92E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 rot="359119" flipH="1">
            <a:off x="11435433" y="6163490"/>
            <a:ext cx="391366" cy="133877"/>
            <a:chOff x="11572034" y="6157344"/>
            <a:chExt cx="478917" cy="163826"/>
          </a:xfrm>
        </p:grpSpPr>
        <p:sp>
          <p:nvSpPr>
            <p:cNvPr id="22" name="Сердце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Сердце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Полилиния 24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олилиния 25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 rot="21240881">
            <a:off x="372469" y="5615032"/>
            <a:ext cx="505353" cy="172869"/>
            <a:chOff x="11572034" y="6157344"/>
            <a:chExt cx="478917" cy="163826"/>
          </a:xfrm>
        </p:grpSpPr>
        <p:sp>
          <p:nvSpPr>
            <p:cNvPr id="29" name="Сердце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Сердце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олилиния 30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олилиния 31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9474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61" r:id="rId4"/>
    <p:sldLayoutId id="2147483662" r:id="rId5"/>
    <p:sldLayoutId id="2147483663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53256" y="714356"/>
            <a:ext cx="4786346" cy="2694234"/>
          </a:xfrm>
        </p:spPr>
        <p:txBody>
          <a:bodyPr>
            <a:noAutofit/>
          </a:bodyPr>
          <a:lstStyle/>
          <a:p>
            <a:pPr algn="ctr" defTabSz="914400">
              <a:lnSpc>
                <a:spcPct val="80000"/>
              </a:lnSpc>
              <a:spcBef>
                <a:spcPts val="1"/>
              </a:spcBef>
              <a:buNone/>
            </a:pPr>
            <a:r>
              <a:rPr lang="ru-RU" sz="8800" b="1" i="0" dirty="0" smtClean="0">
                <a:solidFill>
                  <a:srgbClr val="0070C0"/>
                </a:solidFill>
                <a:latin typeface="Monotype Corsiva" pitchFamily="66" charset="0"/>
              </a:rPr>
              <a:t>Улитка –</a:t>
            </a:r>
            <a:br>
              <a:rPr lang="ru-RU" sz="8800" b="1" i="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8800" b="1" i="0" dirty="0" err="1" smtClean="0">
                <a:solidFill>
                  <a:srgbClr val="0070C0"/>
                </a:solidFill>
                <a:latin typeface="Monotype Corsiva" pitchFamily="66" charset="0"/>
              </a:rPr>
              <a:t>ахатина</a:t>
            </a:r>
            <a:endParaRPr lang="ru-RU" sz="8800" b="1" i="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81752" y="4000504"/>
            <a:ext cx="5810248" cy="1000132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6"/>
              </a:spcBef>
              <a:buNone/>
            </a:pPr>
            <a:r>
              <a:rPr lang="ru-RU" b="1" i="0" u="sng" dirty="0" smtClean="0">
                <a:solidFill>
                  <a:srgbClr val="7030A0"/>
                </a:solidFill>
                <a:latin typeface="Comic Sans MS" pitchFamily="66" charset="0"/>
              </a:rPr>
              <a:t>Подготовила: </a:t>
            </a:r>
            <a:r>
              <a:rPr lang="ru-RU" b="0" i="0" dirty="0" smtClean="0">
                <a:solidFill>
                  <a:srgbClr val="7030A0"/>
                </a:solidFill>
                <a:latin typeface="Comic Sans MS" pitchFamily="66" charset="0"/>
              </a:rPr>
              <a:t>Гарипова </a:t>
            </a: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П</a:t>
            </a:r>
            <a:r>
              <a:rPr lang="ru-RU" b="0" i="0" dirty="0" smtClean="0">
                <a:solidFill>
                  <a:srgbClr val="7030A0"/>
                </a:solidFill>
                <a:latin typeface="Comic Sans MS" pitchFamily="66" charset="0"/>
              </a:rPr>
              <a:t>олина, ученица 2В класса, МОАУ СОШ №12</a:t>
            </a:r>
          </a:p>
          <a:p>
            <a:pPr marL="0" indent="0" algn="l">
              <a:lnSpc>
                <a:spcPct val="100000"/>
              </a:lnSpc>
              <a:spcBef>
                <a:spcPts val="6"/>
              </a:spcBef>
              <a:buNone/>
            </a:pP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ГО г. Нефтекамска РБ</a:t>
            </a:r>
            <a:endParaRPr lang="ru-RU" b="0" i="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8" name="Рисунок 17" descr="884f08c9ff472e51df549cdc9795c284_ab200bbda6ac3cdcc4725efadc1ae2ca_13159292162_800px.jpg.pn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2348" r="123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934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8129" name="Picture 1" descr="E:\для улитки\IMG_8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80960" y="428604"/>
            <a:ext cx="3287477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130" name="Picture 2" descr="E:\для улитки\IMG_86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23902" y="3643314"/>
            <a:ext cx="3587987" cy="2789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131" name="Picture 3" descr="E:\для улитки\IMG_87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7174" y="285728"/>
            <a:ext cx="4143404" cy="3107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132" name="Picture 4" descr="E:\для улитки\IMG_88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1620" y="3429000"/>
            <a:ext cx="4095616" cy="3071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133" name="Picture 5" descr="E:\для улитки\IMG_88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1950" y="928670"/>
            <a:ext cx="4000528" cy="30004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282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9155" name="Picture 3" descr="E:\для улитки\на печать улитка\ulit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3058" y="3071810"/>
            <a:ext cx="6143668" cy="34609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154" name="Picture 2" descr="E:\для улитки\на печать улитка\terrarium-dlya-akhatin_2-1024x5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60" y="285728"/>
            <a:ext cx="6877064" cy="38683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156" name="Picture 4" descr="E:\для улитки\ulit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778" y="4857760"/>
            <a:ext cx="1928825" cy="15949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756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 descr="E:\для улитки\IMG_8850.JPG"/>
          <p:cNvPicPr>
            <a:picLocks noChangeAspect="1" noChangeArrowheads="1"/>
          </p:cNvPicPr>
          <p:nvPr/>
        </p:nvPicPr>
        <p:blipFill rotWithShape="1">
          <a:blip r:embed="rId2" cstate="print"/>
          <a:srcRect l="24143" t="45566"/>
          <a:stretch/>
        </p:blipFill>
        <p:spPr bwMode="auto">
          <a:xfrm>
            <a:off x="4655840" y="2387374"/>
            <a:ext cx="6884277" cy="37051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178" name="Picture 2" descr="E:\для улитки\20170903_111612.jpg"/>
          <p:cNvPicPr>
            <a:picLocks noChangeAspect="1" noChangeArrowheads="1"/>
          </p:cNvPicPr>
          <p:nvPr/>
        </p:nvPicPr>
        <p:blipFill rotWithShape="1">
          <a:blip r:embed="rId3" cstate="print"/>
          <a:srcRect l="49789"/>
          <a:stretch/>
        </p:blipFill>
        <p:spPr bwMode="auto">
          <a:xfrm>
            <a:off x="983432" y="422482"/>
            <a:ext cx="3413064" cy="38174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180" name="Picture 4" descr="E:\для улитки\0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2675" y="4581128"/>
            <a:ext cx="2214578" cy="2021774"/>
          </a:xfrm>
          <a:prstGeom prst="rect">
            <a:avLst/>
          </a:prstGeom>
          <a:noFill/>
        </p:spPr>
      </p:pic>
      <p:pic>
        <p:nvPicPr>
          <p:cNvPr id="50182" name="Picture 6" descr="E:\для улитки\920271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256240" y="188640"/>
            <a:ext cx="1991198" cy="18018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282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09852" y="1571612"/>
            <a:ext cx="9858444" cy="2425716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0070C0"/>
                </a:solidFill>
                <a:latin typeface="Comic Sans MS" pitchFamily="66" charset="0"/>
              </a:rPr>
              <a:t>Спасибо </a:t>
            </a:r>
            <a:br>
              <a:rPr lang="ru-RU" sz="80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8000" b="1" dirty="0" smtClean="0">
                <a:solidFill>
                  <a:srgbClr val="0070C0"/>
                </a:solidFill>
                <a:latin typeface="Comic Sans MS" pitchFamily="66" charset="0"/>
              </a:rPr>
              <a:t>за внимание!</a:t>
            </a:r>
            <a:endParaRPr lang="ru-RU" sz="8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56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 algn="l" defTabSz="914400">
              <a:spcBef>
                <a:spcPts val="1800"/>
              </a:spcBef>
              <a:buNone/>
            </a:pPr>
            <a:r>
              <a:rPr lang="ru-RU" sz="3200" b="1" i="0" dirty="0" smtClean="0">
                <a:solidFill>
                  <a:srgbClr val="0070C0"/>
                </a:solidFill>
                <a:latin typeface="Comic Sans MS" pitchFamily="66" charset="0"/>
              </a:rPr>
              <a:t>Август 2016 года</a:t>
            </a:r>
            <a:endParaRPr lang="ru-RU" sz="3200" b="1" i="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14"/>
          </p:nvPr>
        </p:nvSpPr>
        <p:spPr>
          <a:xfrm>
            <a:off x="6679692" y="4572001"/>
            <a:ext cx="4345530" cy="1304924"/>
          </a:xfrm>
        </p:spPr>
        <p:txBody>
          <a:bodyPr>
            <a:normAutofit/>
          </a:bodyPr>
          <a:lstStyle/>
          <a:p>
            <a:pPr marL="0" indent="0" algn="l" defTabSz="914400">
              <a:spcBef>
                <a:spcPts val="1800"/>
              </a:spcBef>
              <a:buNone/>
            </a:pPr>
            <a:r>
              <a:rPr lang="ru-RU" sz="3200" b="1" i="0" dirty="0" smtClean="0">
                <a:solidFill>
                  <a:srgbClr val="7030A0"/>
                </a:solidFill>
                <a:latin typeface="Comic Sans MS" pitchFamily="66" charset="0"/>
              </a:rPr>
              <a:t>Декабрь 2017 года</a:t>
            </a:r>
            <a:endParaRPr lang="ru-RU" sz="3200" b="1" i="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3074" name="Picture 2" descr="E:\для улитки\IMG_20160811_161953.jpg"/>
          <p:cNvPicPr>
            <a:picLocks noChangeAspect="1" noChangeArrowheads="1"/>
          </p:cNvPicPr>
          <p:nvPr/>
        </p:nvPicPr>
        <p:blipFill>
          <a:blip r:embed="rId3"/>
          <a:srcRect l="43313" t="32484" r="9553" b="41719"/>
          <a:stretch>
            <a:fillRect/>
          </a:stretch>
        </p:blipFill>
        <p:spPr bwMode="auto">
          <a:xfrm>
            <a:off x="1381092" y="785794"/>
            <a:ext cx="4357718" cy="3179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E:\для улитки\20170910_112656.jpg"/>
          <p:cNvPicPr>
            <a:picLocks noChangeAspect="1" noChangeArrowheads="1"/>
          </p:cNvPicPr>
          <p:nvPr/>
        </p:nvPicPr>
        <p:blipFill>
          <a:blip r:embed="rId4" cstate="print"/>
          <a:srcRect l="5625" t="7500" r="17032"/>
          <a:stretch>
            <a:fillRect/>
          </a:stretch>
        </p:blipFill>
        <p:spPr bwMode="auto">
          <a:xfrm>
            <a:off x="6524628" y="928670"/>
            <a:ext cx="4286280" cy="2883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103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0248" y="1643050"/>
            <a:ext cx="6096000" cy="2425716"/>
          </a:xfrm>
        </p:spPr>
        <p:txBody>
          <a:bodyPr>
            <a:noAutofit/>
          </a:bodyPr>
          <a:lstStyle/>
          <a:p>
            <a:pPr indent="354013"/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Размер раковины: до 25см </a:t>
            </a:r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  </a:t>
            </a: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Размер тела:  до 30см</a:t>
            </a:r>
            <a:b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  Вес: в среднем 250 гр.</a:t>
            </a:r>
            <a:b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  В неволе живут до 10 лет </a:t>
            </a:r>
            <a:endParaRPr lang="ru-RU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098" name="Picture 2" descr="E:\для улитки\1889750z4c51702e.jpg"/>
          <p:cNvPicPr>
            <a:picLocks noChangeAspect="1" noChangeArrowheads="1"/>
          </p:cNvPicPr>
          <p:nvPr/>
        </p:nvPicPr>
        <p:blipFill>
          <a:blip r:embed="rId2"/>
          <a:srcRect t="3166" r="3772" b="9767"/>
          <a:stretch>
            <a:fillRect/>
          </a:stretch>
        </p:blipFill>
        <p:spPr bwMode="auto">
          <a:xfrm>
            <a:off x="238084" y="1285860"/>
            <a:ext cx="5572164" cy="3443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81026" y="357166"/>
            <a:ext cx="105673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0070C0"/>
                </a:solidFill>
                <a:latin typeface="Comic Sans MS" pitchFamily="66" charset="0"/>
              </a:rPr>
              <a:t>Ахатина</a:t>
            </a:r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 - африканская тропическая улитка 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099" name="Picture 3" descr="E:\для улитки\0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04" y="4429132"/>
            <a:ext cx="2119302" cy="19347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756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для улитки\на печать улитка\vneshnee-stroenie-ulitki-ahatin-360x2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2596" y="428604"/>
            <a:ext cx="8292638" cy="56436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E:\для улитки\92027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9404" y="5429264"/>
            <a:ext cx="1571636" cy="12361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391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:\для улитки\IMG_20170211_122402.jpg"/>
          <p:cNvPicPr>
            <a:picLocks noChangeAspect="1" noChangeArrowheads="1"/>
          </p:cNvPicPr>
          <p:nvPr/>
        </p:nvPicPr>
        <p:blipFill>
          <a:blip r:embed="rId2"/>
          <a:srcRect l="27835" t="38660" r="25386" b="33505"/>
          <a:stretch>
            <a:fillRect/>
          </a:stretch>
        </p:blipFill>
        <p:spPr bwMode="auto">
          <a:xfrm>
            <a:off x="1881158" y="857232"/>
            <a:ext cx="9284294" cy="4143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 descr="E:\для улитки\0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16" y="5423193"/>
            <a:ext cx="1571636" cy="1434807"/>
          </a:xfrm>
          <a:prstGeom prst="rect">
            <a:avLst/>
          </a:prstGeom>
          <a:noFill/>
        </p:spPr>
      </p:pic>
      <p:pic>
        <p:nvPicPr>
          <p:cNvPr id="6149" name="Picture 5" descr="E:\для улитки\92027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844" y="5072074"/>
            <a:ext cx="1928826" cy="15170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203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309654" y="1071546"/>
          <a:ext cx="9968280" cy="3500462"/>
        </p:xfrm>
        <a:graphic>
          <a:graphicData uri="http://schemas.openxmlformats.org/drawingml/2006/table">
            <a:tbl>
              <a:tblPr/>
              <a:tblGrid>
                <a:gridCol w="3322413"/>
                <a:gridCol w="3322413"/>
                <a:gridCol w="3323454"/>
              </a:tblGrid>
              <a:tr h="1000132">
                <a:tc>
                  <a:txBody>
                    <a:bodyPr/>
                    <a:lstStyle/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Возраст </a:t>
                      </a:r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улитки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Длина </a:t>
                      </a:r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раковины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036">
                <a:tc>
                  <a:txBody>
                    <a:bodyPr/>
                    <a:lstStyle/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70C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Август 2016г.</a:t>
                      </a:r>
                      <a:endParaRPr lang="ru-RU" sz="1800" b="1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70C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6 месяцев</a:t>
                      </a:r>
                      <a:endParaRPr lang="ru-RU" sz="1800" b="1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4см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036">
                <a:tc>
                  <a:txBody>
                    <a:bodyPr/>
                    <a:lstStyle/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70C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Декабрь 2016г.</a:t>
                      </a:r>
                      <a:endParaRPr lang="ru-RU" sz="1800" b="1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70C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10 месяцев</a:t>
                      </a:r>
                      <a:endParaRPr lang="ru-RU" sz="1800" b="1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8см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036">
                <a:tc>
                  <a:txBody>
                    <a:bodyPr/>
                    <a:lstStyle/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70C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Август 2017г.</a:t>
                      </a:r>
                      <a:endParaRPr lang="ru-RU" sz="1800" b="1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70C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1год 6месяцев</a:t>
                      </a:r>
                      <a:endParaRPr lang="ru-RU" sz="1800" b="1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9см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222">
                <a:tc>
                  <a:txBody>
                    <a:bodyPr/>
                    <a:lstStyle/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Декабрь 2017г.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rgbClr val="0070C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1год 10месяцев</a:t>
                      </a:r>
                      <a:endParaRPr lang="ru-RU" sz="1800" b="1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10см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458" name="Picture 2" descr="E:\для улитки\92027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644" y="5072074"/>
            <a:ext cx="2000264" cy="1573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204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E:\для улитки\IMG_8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36" y="785794"/>
            <a:ext cx="6957252" cy="52181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739074" y="1928802"/>
            <a:ext cx="421484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Улитки живут в аквариуме.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одстилка - стружка кокоса.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0243" name="Picture 3" descr="E:\для улитки\0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310578" y="4857736"/>
            <a:ext cx="1989247" cy="200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756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8382016" y="2857496"/>
            <a:ext cx="50958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-ели очень неохотно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23902" y="357166"/>
          <a:ext cx="5929354" cy="5710563"/>
        </p:xfrm>
        <a:graphic>
          <a:graphicData uri="http://schemas.openxmlformats.org/drawingml/2006/table">
            <a:tbl>
              <a:tblPr/>
              <a:tblGrid>
                <a:gridCol w="3864073"/>
                <a:gridCol w="2065281"/>
              </a:tblGrid>
              <a:tr h="1016643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Наименование продукта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Степень поедания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396">
                <a:tc>
                  <a:txBody>
                    <a:bodyPr/>
                    <a:lstStyle/>
                    <a:p>
                      <a:pPr marL="187325" indent="0"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B05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Огурцы, кабачки,</a:t>
                      </a:r>
                      <a:r>
                        <a:rPr lang="ru-RU" sz="2800" b="1" baseline="0" dirty="0" smtClean="0">
                          <a:solidFill>
                            <a:srgbClr val="00B05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 цитрусовые, каша, петрушка,</a:t>
                      </a:r>
                    </a:p>
                    <a:p>
                      <a:pPr marL="187325" indent="0" algn="l">
                        <a:spcAft>
                          <a:spcPts val="0"/>
                        </a:spcAft>
                      </a:pPr>
                      <a:r>
                        <a:rPr lang="ru-RU" sz="2800" b="1" baseline="0" dirty="0" smtClean="0">
                          <a:solidFill>
                            <a:srgbClr val="00B05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л</a:t>
                      </a:r>
                      <a:r>
                        <a:rPr lang="ru-RU" sz="2800" b="1" baseline="0" dirty="0" smtClean="0">
                          <a:solidFill>
                            <a:srgbClr val="00B05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истья салата</a:t>
                      </a:r>
                      <a:endParaRPr lang="ru-RU" sz="1800" b="1" dirty="0">
                        <a:solidFill>
                          <a:srgbClr val="00B05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just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241">
                <a:tc>
                  <a:txBody>
                    <a:bodyPr/>
                    <a:lstStyle/>
                    <a:p>
                      <a:pPr marL="0" marR="0" indent="936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rgbClr val="92D05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Капуста </a:t>
                      </a:r>
                      <a:r>
                        <a:rPr lang="ru-RU" sz="2800" b="1" dirty="0" smtClean="0">
                          <a:solidFill>
                            <a:srgbClr val="92D05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свежая, </a:t>
                      </a:r>
                    </a:p>
                    <a:p>
                      <a:pPr marL="0" marR="0" indent="936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92D05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творог, </a:t>
                      </a:r>
                    </a:p>
                    <a:p>
                      <a:pPr marL="0" marR="0" indent="936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92D05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сыр, </a:t>
                      </a:r>
                    </a:p>
                    <a:p>
                      <a:pPr marL="0" marR="0" indent="936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92D05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мясо отварное</a:t>
                      </a:r>
                      <a:endParaRPr lang="ru-RU" sz="1200" b="1" dirty="0" smtClean="0">
                        <a:solidFill>
                          <a:srgbClr val="92D05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just"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indent="270510" algn="just"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 indent="270510" algn="just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1734">
                <a:tc>
                  <a:txBody>
                    <a:bodyPr/>
                    <a:lstStyle/>
                    <a:p>
                      <a:pPr indent="270510" algn="just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Груши, </a:t>
                      </a:r>
                    </a:p>
                    <a:p>
                      <a:pPr indent="270510" algn="just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яблоки, </a:t>
                      </a:r>
                    </a:p>
                    <a:p>
                      <a:pPr indent="270510" algn="just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дыня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0510" algn="just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7030A0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7107" name="Picture 3" descr="E:\для улитки\thumbs-up-clipar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68" y="1526222"/>
            <a:ext cx="1357322" cy="1288396"/>
          </a:xfrm>
          <a:prstGeom prst="rect">
            <a:avLst/>
          </a:prstGeom>
          <a:noFill/>
        </p:spPr>
      </p:pic>
      <p:pic>
        <p:nvPicPr>
          <p:cNvPr id="11" name="Picture 3" descr="E:\для улитки\thumbs-up-clipar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60" y="785794"/>
            <a:ext cx="1357322" cy="128839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8739206" y="1285860"/>
            <a:ext cx="3448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-ели очень хорошо</a:t>
            </a:r>
            <a:endParaRPr lang="ru-RU" sz="2400" b="1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7108" name="Picture 4" descr="E:\для улитки\clip-art-smiley-faces-emoticons-clipart-3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20" y="3214686"/>
            <a:ext cx="1214446" cy="1157689"/>
          </a:xfrm>
          <a:prstGeom prst="rect">
            <a:avLst/>
          </a:prstGeom>
          <a:noFill/>
        </p:spPr>
      </p:pic>
      <p:pic>
        <p:nvPicPr>
          <p:cNvPr id="14" name="Picture 4" descr="E:\для улитки\clip-art-smiley-faces-emoticons-clipart-3.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36" y="2571744"/>
            <a:ext cx="1071570" cy="1021490"/>
          </a:xfrm>
          <a:prstGeom prst="rect">
            <a:avLst/>
          </a:prstGeom>
          <a:noFill/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9048728" y="4643446"/>
            <a:ext cx="31432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-не стали есть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7109" name="Picture 5" descr="E:\для улитки\Smile-clip-art-clipart-ima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8744" y="4643446"/>
            <a:ext cx="1214446" cy="1215797"/>
          </a:xfrm>
          <a:prstGeom prst="rect">
            <a:avLst/>
          </a:prstGeom>
          <a:noFill/>
        </p:spPr>
      </p:pic>
      <p:pic>
        <p:nvPicPr>
          <p:cNvPr id="18" name="Picture 5" descr="E:\для улитки\Smile-clip-art-clipart-imag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198" y="4357694"/>
            <a:ext cx="1070349" cy="1071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204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для улитки\0_108d2d_31f5d607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464" y="714356"/>
            <a:ext cx="5929354" cy="39490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7" name="Picture 1" descr="E:\для улитки\hello_html_3052c1d6-768x576.png"/>
          <p:cNvPicPr>
            <a:picLocks noChangeAspect="1" noChangeArrowheads="1"/>
          </p:cNvPicPr>
          <p:nvPr/>
        </p:nvPicPr>
        <p:blipFill>
          <a:blip r:embed="rId3"/>
          <a:srcRect r="6054" b="8333"/>
          <a:stretch>
            <a:fillRect/>
          </a:stretch>
        </p:blipFill>
        <p:spPr bwMode="auto">
          <a:xfrm>
            <a:off x="5524496" y="2357430"/>
            <a:ext cx="5700889" cy="4171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756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17345-1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rtSoft_16x9_TP103417342.potx" id="{02743E39-1E5D-474E-AB93-4C63E86396EB}" vid="{F5F5FD73-B237-42D1-B416-1FA19B616236}"/>
    </a:ext>
  </a:extLst>
</a:theme>
</file>

<file path=ppt/theme/theme2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955AE3-A825-499B-9453-1B7FEC99E1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TS103417345-1</Template>
  <TotalTime>0</TotalTime>
  <Words>118</Words>
  <Application>Microsoft Office PowerPoint</Application>
  <PresentationFormat>Широкоэкранный</PresentationFormat>
  <Paragraphs>40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</vt:lpstr>
      <vt:lpstr>Comic Sans MS</vt:lpstr>
      <vt:lpstr>Monotype Corsiva</vt:lpstr>
      <vt:lpstr>Times New Roman</vt:lpstr>
      <vt:lpstr>TS103417345-1</vt:lpstr>
      <vt:lpstr>Улитка – ахатина</vt:lpstr>
      <vt:lpstr>Презентация PowerPoint</vt:lpstr>
      <vt:lpstr>Размер раковины: до 25см    Размер тела:  до 30см   Вес: в среднем 250 гр.   В неволе живут до 10 лет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2014-03-14T05:20:09Z</dcterms:created>
  <dcterms:modified xsi:type="dcterms:W3CDTF">2018-01-29T06:02:12Z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TC034173459991</vt:lpwstr>
  </property>
</Properties>
</file>