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3" r:id="rId6"/>
    <p:sldId id="276" r:id="rId7"/>
    <p:sldId id="265" r:id="rId8"/>
    <p:sldId id="266" r:id="rId9"/>
    <p:sldId id="273" r:id="rId10"/>
    <p:sldId id="272" r:id="rId11"/>
    <p:sldId id="271" r:id="rId12"/>
    <p:sldId id="278" r:id="rId13"/>
    <p:sldId id="259" r:id="rId14"/>
    <p:sldId id="261" r:id="rId15"/>
    <p:sldId id="277" r:id="rId16"/>
    <p:sldId id="270" r:id="rId17"/>
    <p:sldId id="260" r:id="rId18"/>
    <p:sldId id="269" r:id="rId19"/>
    <p:sldId id="268" r:id="rId20"/>
    <p:sldId id="264" r:id="rId21"/>
    <p:sldId id="279" r:id="rId22"/>
    <p:sldId id="274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IT-ON\Desktop\&#1072;&#1082;&#1072;&#1076;&#1077;&#1084;&#1080;&#1103;%20&#1087;&#1088;&#1080;&#1088;&#1086;&#1076;&#1099;\&#1076;&#1077;&#1090;&#1080;\&#1076;&#1080;&#1084;&#1072;\puhlyak-golos-5634-onbird.ru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1643050"/>
            <a:ext cx="3529010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аичкин</a:t>
            </a:r>
            <a:r>
              <a:rPr lang="ru-RU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алфавит</a:t>
            </a:r>
            <a:endParaRPr lang="ru-RU" b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157192"/>
            <a:ext cx="5357818" cy="14668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Автор Чебаков Дмитрий, 12 лет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 «Академия природы»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 </a:t>
            </a:r>
          </a:p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Выголова</a:t>
            </a: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b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Ираида</a:t>
            </a: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Ивановна,</a:t>
            </a: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дополнительного образования</a:t>
            </a:r>
            <a:endParaRPr lang="ru-RU" sz="1800" b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214290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МБУ ДО </a:t>
            </a:r>
          </a:p>
          <a:p>
            <a:pPr algn="ctr"/>
            <a:r>
              <a:rPr lang="ru-RU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«Дом детского творчества»</a:t>
            </a:r>
            <a:endParaRPr lang="ru-RU" b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F:\пухляк\19912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8"/>
            <a:ext cx="4110082" cy="6165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700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09"/>
            <a:ext cx="9144000" cy="2428891"/>
          </a:xfrm>
          <a:solidFill>
            <a:schemeClr val="accent3">
              <a:lumMod val="75000"/>
              <a:alpha val="56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</a:t>
            </a:r>
            <a:r>
              <a:rPr lang="ru-RU" sz="4800" dirty="0" smtClean="0"/>
              <a:t> </a:t>
            </a:r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</a:t>
            </a:r>
            <a:r>
              <a:rPr lang="ru-RU" sz="4400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</a:t>
            </a:r>
            <a:r>
              <a:rPr lang="ru-RU" sz="4800" i="1" dirty="0" smtClean="0">
                <a:solidFill>
                  <a:srgbClr val="003300"/>
                </a:solidFill>
              </a:rPr>
              <a:t> </a:t>
            </a:r>
            <a:r>
              <a:rPr lang="ru-RU" sz="2400" i="1" dirty="0" smtClean="0">
                <a:solidFill>
                  <a:srgbClr val="003300"/>
                </a:solidFill>
              </a:rPr>
              <a:t>– </a:t>
            </a:r>
            <a:r>
              <a:rPr lang="ru-RU" sz="2400" dirty="0" smtClean="0"/>
              <a:t>это</a:t>
            </a:r>
            <a:r>
              <a:rPr lang="ru-RU" sz="2400" i="1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основное место обитания пухляка.  Птицы живут в хвойных, лиственных и смешанных лесах очень разного характера, предпочитая заболоченные пойменные леса, выбирая глухие участки подальше от человека. Пухляка можно увидеть и в наших, </a:t>
            </a:r>
            <a:r>
              <a:rPr lang="ru-RU" sz="2400" dirty="0" err="1" smtClean="0"/>
              <a:t>карагайских</a:t>
            </a:r>
            <a:r>
              <a:rPr lang="ru-RU" sz="2400" dirty="0" smtClean="0"/>
              <a:t>, лесах.</a:t>
            </a:r>
            <a:endParaRPr lang="ru-RU" sz="2400" dirty="0"/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олодняк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001156" cy="21145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Подросшие молодые гаички присоединяются к нескольким представителям старшего поколения, и новообразованная стайка вливается к другим пернатым. Все вместе они исследуют северные районы для сооружения гнезд и вывода своего потомства. </a:t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3314" name="Picture 2" descr="http://volgabirds.ru/images/photoalbum/album_25/234_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3071810"/>
            <a:ext cx="5851649" cy="3625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129697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аучная классификация</a:t>
            </a:r>
            <a:endParaRPr lang="ru-RU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4788024" cy="3168352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Царство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Животные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Птицы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Отряд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Воробьинообразные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Семейство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Синицевые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Род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Гаички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гаичка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 smtClean="0"/>
          </a:p>
        </p:txBody>
      </p:sp>
      <p:pic>
        <p:nvPicPr>
          <p:cNvPr id="8194" name="Picture 2" descr="F:\пухляк\ddd_76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642918"/>
            <a:ext cx="4357718" cy="5857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писание</a:t>
            </a:r>
            <a:endParaRPr lang="ru-RU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000108"/>
            <a:ext cx="5649872" cy="58578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гаичка – небольшая серовато-бурая птица плотного телосложения, с большой головой, короткой шеей. Длина тела 12-14 см, масса 9-14 г. Верх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головы,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затылок и передняя часть спины матово-чёрные (но не бурые, как можно определить по названию). Остальной верх — буровато-серый. Передняя часть горла отмечена большим чёрным пятном — «манишкой». Низ грязновато-белый, с лёгким охристым налётом на боках и подхвостье. Клюв тёмно-бурый, ноги тёмно-серые.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F:\пухляк\puhlyak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400003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27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итание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857233"/>
            <a:ext cx="4498314" cy="51435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Питание пухляка очень разнообразно. Летом рацион взрослых птиц разделён примерно поровну между животными и растительными кормами, а зимой до трёх четвертей состоит из пищи растительного происхождения, главным образом семян хвойных деревьев. </a:t>
            </a:r>
          </a:p>
          <a:p>
            <a:endParaRPr lang="ru-RU" dirty="0"/>
          </a:p>
        </p:txBody>
      </p:sp>
      <p:pic>
        <p:nvPicPr>
          <p:cNvPr id="7170" name="Picture 2" descr="F:\пухляк\burogolovaya_ga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4220313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6000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211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меню пухляка из беспозвоночных входят пауки, мелкие жуки, бабочки на всех стадиях развития, равнокрылые, перепончатокрылые и другие насекомые. Из растительной пищи употребляет пшеницу, ячмень, овёс, кукурузу. Кормится семенами сосны, ели и можжевельника, лопуха, берёзы, ольхи, хмеля и других растений.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218" name="Picture 2" descr="http://pernatidruzi.org.ua/pictures/hajpux/sp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4942" y="3357562"/>
            <a:ext cx="3357586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vadimboyarkin.ru/julia/photos/IMG_29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357562"/>
            <a:ext cx="335758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итание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429124" cy="31432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Кормится пухляк в среднем и нижнем ярусе леса, в том числе среди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низких кустарников и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подлеска, однако на землю опускается редко. Часто эту птицу можно увидеть свесившуюся головой вниз на очень тонкой веточке. Зимой разыскивает уснувших насекомых в укромных местах стволов и хвои деревьев. </a:t>
            </a:r>
          </a:p>
          <a:p>
            <a:pPr algn="just"/>
            <a:endParaRPr lang="ru-RU" sz="2400" dirty="0"/>
          </a:p>
        </p:txBody>
      </p:sp>
      <p:pic>
        <p:nvPicPr>
          <p:cNvPr id="4" name="Picture 2" descr="http://www.birds.kz/photos/0101/001/010100005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214554"/>
            <a:ext cx="4197958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ухляк</a:t>
            </a:r>
            <a:endParaRPr lang="ru-RU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000108"/>
            <a:ext cx="9468544" cy="10429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Русское название пухляк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получил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манеру сильно распушать оперение в ненастную погоду.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F:\пухляк\0_60992_fa05f6f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000760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одственники</a:t>
            </a:r>
            <a:r>
              <a:rPr lang="ru-RU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8831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территории России обитают еще 2 вида гаичек: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2" name="Picture 2" descr="http://warbler.ru/wp-content/uploads/2015/04/Parus-palustris-photo-gallery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00174"/>
            <a:ext cx="3894715" cy="4564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http://img-fotki.yandex.ru/get/6747/11786484.14e/0_918c4_444208ca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689710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9" y="6143644"/>
            <a:ext cx="3500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Сероголовая</a:t>
            </a: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гаичка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6215082"/>
            <a:ext cx="3446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Черноголовая гаичка</a:t>
            </a:r>
            <a:endParaRPr lang="ru-RU" sz="2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татистика</a:t>
            </a:r>
            <a:endParaRPr lang="ru-RU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00108"/>
            <a:ext cx="9181684" cy="18573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 1 тысячи слетков до первого сезона размножения доживают примерно 300, до 5-летнего возраста - 39, до 10 лет - 3 птицы.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 descr="F:\пухляк\20165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357430"/>
            <a:ext cx="6915223" cy="4237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4649"/>
            <a:ext cx="9196470" cy="56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 обитания</a:t>
            </a:r>
            <a:endParaRPr lang="ru-RU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3"/>
            <a:ext cx="9144000" cy="1071547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гаичка обитает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в густых хвойных лесах Евразии, Канады, Америки и Кавказа, реже в горных областях северного полушария, Кавказских гор, Карпат.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арактерные особенности </a:t>
            </a:r>
            <a:b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686800" cy="3971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Пухляки – птицы оседлые, изредка могут кочевать.</a:t>
            </a:r>
          </a:p>
        </p:txBody>
      </p:sp>
      <p:pic>
        <p:nvPicPr>
          <p:cNvPr id="4098" name="Picture 2" descr="http://nature.baikal.ru/phs/norm/82/82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7429552" cy="4953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арактерные особенности </a:t>
            </a:r>
            <a:b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9719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Можно сказать, что это семейные пернатые. Свою вторую половинку они ищут задолго до периода размножения, осенью подбирая себе пару, обустраивая семейное гнездышко, и только через полгода счастливой совместной жизни начинают готовиться к выведению потомства. </a:t>
            </a:r>
          </a:p>
        </p:txBody>
      </p:sp>
      <p:pic>
        <p:nvPicPr>
          <p:cNvPr id="3074" name="Picture 2" descr="http://www.birds.kz/photos/0010/001/00100041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3071810"/>
            <a:ext cx="657403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258204" cy="286861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годы</a:t>
            </a:r>
            <a:r>
              <a:rPr lang="ru-RU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рябины, клюквы, черники, брусники, кизильника входят в меню </a:t>
            </a:r>
            <a:r>
              <a:rPr lang="ru-RU" sz="2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буроголовой</a:t>
            </a:r>
            <a:r>
              <a:rPr lang="ru-RU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www.pomorland.travel/upload/iblock/996/9964b116fdc75e6340c2e5d1a1e352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38915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информации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686187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Рябицев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В.К. Птицы Урала,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Приуралья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Западной Сибири: Справочник-определитель. – Екатеринбург: Изд-во Урал. Ун-та, 2002. – 608 с.: ил.</a:t>
            </a:r>
          </a:p>
          <a:p>
            <a:pPr algn="ctr"/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гаичка птица. Образ жизни и среда обитания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буроголовой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гаички: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https://givotniymir.ru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гаичка: http://domikdomovenka.ru/products/burogolovaya-gaichka</a:t>
            </a: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Гаичка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http://sinizi.narod.ru/gayka.html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Голос 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буроголовой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гаички: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http://onbird.ru/opredelitel-ptic/burogolovaya-gaichka/golos</a:t>
            </a:r>
            <a:endParaRPr lang="ru-RU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800" b="1" i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i="1" dirty="0" err="1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уроголовая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гаичка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071546"/>
            <a:ext cx="3929090" cy="5643578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Голова пухляка сверху черная с бурым оттенком; шапочка заходит далеко назад,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захватывая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затылочную область. Эта шапочка черная, поэтому название “</a:t>
            </a:r>
            <a:r>
              <a:rPr lang="ru-RU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буроголовая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гаичка” скорее говорит о сходстве этой птички с черноголовой гаичкой (у последней шапочка всё же темнее).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F:\пухляк\2009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71546"/>
            <a:ext cx="5000660" cy="5576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5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ыкармливание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000108"/>
            <a:ext cx="932452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Молодняк пухляки выкармливают гусеницами бабочек, пауками и личинками пилильщиков.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https://pp.userapi.com/c639520/v639520476/4d73c/qydTvGYJ5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865405" cy="4579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олос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929190" cy="57150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Пение пухляка можно услышать круглогодично, наиболее интенсивно оно проявляется с февраля до конца весны, а также во второй половине лета.  Его вокальный репертуар не столь разнообразен, как у черноголовой гаички. Различают два основных типа песни: демонстративную, которая используется для привлечения партнёра, и территориальную для маркировки гнездового участка. 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https://photographers.ua/thumbnails/pictures/2063/800xuxljak-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929090" cy="5238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uhlyak-golos-5634-onbir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4293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олос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700808"/>
            <a:ext cx="3970784" cy="44644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Территориальная песня более тихая, похожа на булькающую трель в сочетании с прерывистым писком. Она больше характерна для самцов, </a:t>
            </a:r>
            <a:r>
              <a:rPr lang="ru-R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чем </a:t>
            </a:r>
            <a:r>
              <a:rPr lang="ru-RU" sz="3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самок. Кроме двух основных типов, ряд орнитологов также выделяет «журчащую» песню, которую издаёт самец при ухаживании за самкой.</a:t>
            </a:r>
            <a:endParaRPr lang="ru-RU" sz="3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http://s61.radikal.ru/i174/1503/e9/5dbdf31869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918538" cy="5030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25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упло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836712"/>
            <a:ext cx="9396536" cy="26146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600" dirty="0" smtClean="0"/>
              <a:t>    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Дупло парочка долбит совместно, вглубь сантиметров на 20, с довольно широким входным отверстием – 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 8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см. На кропотливый труд уходит  в среднем до 2 недель. Обустраивают жилище гаички корой, веточками, перышками и шерстью животных. И они никогда не используют мох для выстилки гнезда.</a:t>
            </a:r>
            <a:b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F:\пухляк\pat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5737737" cy="347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8000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апасы</a:t>
            </a:r>
            <a:endParaRPr lang="ru-RU" b="1" i="1" dirty="0">
              <a:solidFill>
                <a:srgbClr val="00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928670"/>
            <a:ext cx="9324528" cy="25431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гаичек есть мания делать многочисленные тайники с запасом семян. Но вот только память их практически всегда подводит. Очень редко они впоследствии могут сами отыскать свои сокровища, и из уймы подобных хранилищ затем прорастают новые деревья, для новых поколений гаичек.</a:t>
            </a:r>
            <a:b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F:\пухляк\20953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3140968"/>
            <a:ext cx="535785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7000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785926"/>
            <a:ext cx="4286248" cy="228599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i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юль </a:t>
            </a:r>
            <a:r>
              <a:rPr lang="ru-RU" sz="2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месяц, когда появляются летные птенцы</a:t>
            </a:r>
            <a:r>
              <a:rPr lang="ru-RU" sz="2400" i="1" dirty="0" smtClean="0"/>
              <a:t>.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3034680" cy="219310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F:\пухляк\19gaichka45.jpg"/>
          <p:cNvPicPr>
            <a:picLocks noChangeAspect="1" noChangeArrowheads="1"/>
          </p:cNvPicPr>
          <p:nvPr/>
        </p:nvPicPr>
        <p:blipFill>
          <a:blip r:embed="rId2" cstate="print"/>
          <a:srcRect l="1464" t="1099" r="1925" b="1099"/>
          <a:stretch>
            <a:fillRect/>
          </a:stretch>
        </p:blipFill>
        <p:spPr bwMode="auto">
          <a:xfrm>
            <a:off x="214282" y="214290"/>
            <a:ext cx="4714908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692</Words>
  <Application>Microsoft Office PowerPoint</Application>
  <PresentationFormat>Экран (4:3)</PresentationFormat>
  <Paragraphs>60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Гаичкин алфавит</vt:lpstr>
      <vt:lpstr>Ареал обитания</vt:lpstr>
      <vt:lpstr>Буроголовая гаичка</vt:lpstr>
      <vt:lpstr>Выкармливание</vt:lpstr>
      <vt:lpstr>Голос</vt:lpstr>
      <vt:lpstr>Голос</vt:lpstr>
      <vt:lpstr>Дупло</vt:lpstr>
      <vt:lpstr>Запасы</vt:lpstr>
      <vt:lpstr>Июль – месяц, когда появляются летные птенцы.</vt:lpstr>
      <vt:lpstr>Слайд 10</vt:lpstr>
      <vt:lpstr>Молодняк</vt:lpstr>
      <vt:lpstr>Научная классификация</vt:lpstr>
      <vt:lpstr>Описание</vt:lpstr>
      <vt:lpstr>Питание</vt:lpstr>
      <vt:lpstr>Питание</vt:lpstr>
      <vt:lpstr>Питание</vt:lpstr>
      <vt:lpstr>Пухляк</vt:lpstr>
      <vt:lpstr>Родственники </vt:lpstr>
      <vt:lpstr>Статистика</vt:lpstr>
      <vt:lpstr>Характерные особенности  </vt:lpstr>
      <vt:lpstr>Характерные особенности  </vt:lpstr>
      <vt:lpstr>Ягоды рябины, клюквы, черники, брусники, кизильника входят в меню буроголовой гаички. 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Гаичкин алфавит</dc:title>
  <dc:creator>IT-ON</dc:creator>
  <cp:lastModifiedBy>IT-ON</cp:lastModifiedBy>
  <cp:revision>54</cp:revision>
  <dcterms:created xsi:type="dcterms:W3CDTF">2017-09-18T09:40:37Z</dcterms:created>
  <dcterms:modified xsi:type="dcterms:W3CDTF">2017-10-03T11:00:08Z</dcterms:modified>
</cp:coreProperties>
</file>