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  <p:sldId id="257" r:id="rId3"/>
    <p:sldId id="258" r:id="rId4"/>
    <p:sldId id="259" r:id="rId5"/>
    <p:sldId id="263" r:id="rId6"/>
    <p:sldId id="264" r:id="rId7"/>
    <p:sldId id="260" r:id="rId8"/>
    <p:sldId id="261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50" d="100"/>
          <a:sy n="50" d="100"/>
        </p:scale>
        <p:origin x="1212" y="5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145F4B-8FAD-440D-8E16-6EB2331C5CAC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C06968C9-5569-498D-B651-18B75E886DC3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FFFF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>Компоненты 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Times New Roman" panose="02020603050405020304" pitchFamily="18" charset="0"/>
            <a:cs typeface="Arial" panose="020B0604020202020204" pitchFamily="34" charset="0"/>
          </a:endParaRPr>
        </a:p>
      </dgm:t>
    </dgm:pt>
    <dgm:pt modelId="{8831F63D-94B1-4E2E-A7FE-DF73DB6A6786}" type="parTrans" cxnId="{8010D46E-3541-4F6B-B3E1-C3E9C634B160}">
      <dgm:prSet/>
      <dgm:spPr/>
    </dgm:pt>
    <dgm:pt modelId="{1502F221-09CF-41EE-967D-5FA99A7FF6F2}" type="sibTrans" cxnId="{8010D46E-3541-4F6B-B3E1-C3E9C634B160}">
      <dgm:prSet/>
      <dgm:spPr/>
    </dgm:pt>
    <dgm:pt modelId="{962B97D1-D269-424F-99DA-9B613A83E4E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FFFF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>Пространственно-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FFFF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>Предметный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FFFF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>(физическое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FFFF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>окружение)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Times New Roman" panose="02020603050405020304" pitchFamily="18" charset="0"/>
            <a:cs typeface="Arial" panose="020B0604020202020204" pitchFamily="34" charset="0"/>
          </a:endParaRPr>
        </a:p>
      </dgm:t>
    </dgm:pt>
    <dgm:pt modelId="{CC10654C-1ACB-4A46-9FED-4839850679B6}" type="parTrans" cxnId="{BCA0C3C8-A268-4D05-9EA3-B8B5634682F0}">
      <dgm:prSet/>
      <dgm:spPr/>
    </dgm:pt>
    <dgm:pt modelId="{427954C8-D4A2-4456-87E0-22E29C36F514}" type="sibTrans" cxnId="{BCA0C3C8-A268-4D05-9EA3-B8B5634682F0}">
      <dgm:prSet/>
      <dgm:spPr/>
    </dgm:pt>
    <dgm:pt modelId="{23DEC663-A1D5-4ACE-A429-BAC48A3BADD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FFFF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>Социальный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FFFF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>(человеческие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FFFF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>Факторы) 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Times New Roman" panose="02020603050405020304" pitchFamily="18" charset="0"/>
            <a:cs typeface="Arial" panose="020B0604020202020204" pitchFamily="34" charset="0"/>
          </a:endParaRPr>
        </a:p>
      </dgm:t>
    </dgm:pt>
    <dgm:pt modelId="{5C13A855-67C2-4474-9C98-A1D5CE717C5C}" type="parTrans" cxnId="{B6C9696D-DE92-49A9-AABC-358F6735829A}">
      <dgm:prSet/>
      <dgm:spPr/>
    </dgm:pt>
    <dgm:pt modelId="{DE77A9E5-BD73-40C3-AE74-4BE57D62AACD}" type="sibTrans" cxnId="{B6C9696D-DE92-49A9-AABC-358F6735829A}">
      <dgm:prSet/>
      <dgm:spPr/>
    </dgm:pt>
    <dgm:pt modelId="{A29B3189-E917-42A8-8057-D683237B8628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FFFF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>Психо-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FFFF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>дидактический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FFFF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>(программа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 smtClean="0">
              <a:ln>
                <a:noFill/>
              </a:ln>
              <a:solidFill>
                <a:srgbClr val="FFFFFF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>Обучения)</a:t>
          </a:r>
          <a:endParaRPr kumimoji="0" lang="ru-RU" altLang="ru-RU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Times New Roman" panose="02020603050405020304" pitchFamily="18" charset="0"/>
            <a:cs typeface="Arial" panose="020B0604020202020204" pitchFamily="34" charset="0"/>
          </a:endParaRPr>
        </a:p>
      </dgm:t>
    </dgm:pt>
    <dgm:pt modelId="{D676B4BD-6EE4-48B6-BABE-0D024F94D7D2}" type="parTrans" cxnId="{47FCD6F6-F307-43EE-BC77-9C62D017A93F}">
      <dgm:prSet/>
      <dgm:spPr/>
    </dgm:pt>
    <dgm:pt modelId="{DB66CF6B-7395-419C-A5CF-CAA82EE088A0}" type="sibTrans" cxnId="{47FCD6F6-F307-43EE-BC77-9C62D017A93F}">
      <dgm:prSet/>
      <dgm:spPr/>
    </dgm:pt>
    <dgm:pt modelId="{B0BCF141-1D0A-4E28-AFCC-DF4E48152441}" type="pres">
      <dgm:prSet presAssocID="{FF145F4B-8FAD-440D-8E16-6EB2331C5CA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4D8A04C-D210-4E5D-97A5-D530692280EB}" type="pres">
      <dgm:prSet presAssocID="{C06968C9-5569-498D-B651-18B75E886DC3}" presName="hierRoot1" presStyleCnt="0">
        <dgm:presLayoutVars>
          <dgm:hierBranch/>
        </dgm:presLayoutVars>
      </dgm:prSet>
      <dgm:spPr/>
    </dgm:pt>
    <dgm:pt modelId="{21FEB431-926B-420D-B164-DDB2FC574BD3}" type="pres">
      <dgm:prSet presAssocID="{C06968C9-5569-498D-B651-18B75E886DC3}" presName="rootComposite1" presStyleCnt="0"/>
      <dgm:spPr/>
    </dgm:pt>
    <dgm:pt modelId="{FC320D50-F098-4101-8816-67815E6ADC3B}" type="pres">
      <dgm:prSet presAssocID="{C06968C9-5569-498D-B651-18B75E886DC3}" presName="rootText1" presStyleLbl="node0" presStyleIdx="0" presStyleCnt="1">
        <dgm:presLayoutVars>
          <dgm:chPref val="3"/>
        </dgm:presLayoutVars>
      </dgm:prSet>
      <dgm:spPr/>
    </dgm:pt>
    <dgm:pt modelId="{D5BF5FC8-6E2F-4895-B7FC-0404217BC041}" type="pres">
      <dgm:prSet presAssocID="{C06968C9-5569-498D-B651-18B75E886DC3}" presName="rootConnector1" presStyleLbl="node1" presStyleIdx="0" presStyleCnt="0"/>
      <dgm:spPr/>
    </dgm:pt>
    <dgm:pt modelId="{397E19FA-C565-4717-AE8E-E35A3E345368}" type="pres">
      <dgm:prSet presAssocID="{C06968C9-5569-498D-B651-18B75E886DC3}" presName="hierChild2" presStyleCnt="0"/>
      <dgm:spPr/>
    </dgm:pt>
    <dgm:pt modelId="{7EAD5AA1-C40F-4764-ADE2-FC080CD316D6}" type="pres">
      <dgm:prSet presAssocID="{CC10654C-1ACB-4A46-9FED-4839850679B6}" presName="Name35" presStyleLbl="parChTrans1D2" presStyleIdx="0" presStyleCnt="3"/>
      <dgm:spPr/>
    </dgm:pt>
    <dgm:pt modelId="{D0B83353-3453-48A8-9F14-96E5689EE6A3}" type="pres">
      <dgm:prSet presAssocID="{962B97D1-D269-424F-99DA-9B613A83E4E5}" presName="hierRoot2" presStyleCnt="0">
        <dgm:presLayoutVars>
          <dgm:hierBranch/>
        </dgm:presLayoutVars>
      </dgm:prSet>
      <dgm:spPr/>
    </dgm:pt>
    <dgm:pt modelId="{D31DF562-5AD5-42C3-8771-607268535C8D}" type="pres">
      <dgm:prSet presAssocID="{962B97D1-D269-424F-99DA-9B613A83E4E5}" presName="rootComposite" presStyleCnt="0"/>
      <dgm:spPr/>
    </dgm:pt>
    <dgm:pt modelId="{9C32B32F-92B8-46F5-9D47-3CFCD706D71E}" type="pres">
      <dgm:prSet presAssocID="{962B97D1-D269-424F-99DA-9B613A83E4E5}" presName="rootText" presStyleLbl="node2" presStyleIdx="0" presStyleCnt="3">
        <dgm:presLayoutVars>
          <dgm:chPref val="3"/>
        </dgm:presLayoutVars>
      </dgm:prSet>
      <dgm:spPr/>
    </dgm:pt>
    <dgm:pt modelId="{70823278-FB47-4845-B95A-2988D814FAF7}" type="pres">
      <dgm:prSet presAssocID="{962B97D1-D269-424F-99DA-9B613A83E4E5}" presName="rootConnector" presStyleLbl="node2" presStyleIdx="0" presStyleCnt="3"/>
      <dgm:spPr/>
    </dgm:pt>
    <dgm:pt modelId="{E1B389F6-3F0F-4334-9382-01DB93892A7D}" type="pres">
      <dgm:prSet presAssocID="{962B97D1-D269-424F-99DA-9B613A83E4E5}" presName="hierChild4" presStyleCnt="0"/>
      <dgm:spPr/>
    </dgm:pt>
    <dgm:pt modelId="{859E5461-06D5-44DD-8CC7-0C7A1ABA476C}" type="pres">
      <dgm:prSet presAssocID="{962B97D1-D269-424F-99DA-9B613A83E4E5}" presName="hierChild5" presStyleCnt="0"/>
      <dgm:spPr/>
    </dgm:pt>
    <dgm:pt modelId="{D9D2E0D2-D202-4FD8-A382-B79267EB5235}" type="pres">
      <dgm:prSet presAssocID="{5C13A855-67C2-4474-9C98-A1D5CE717C5C}" presName="Name35" presStyleLbl="parChTrans1D2" presStyleIdx="1" presStyleCnt="3"/>
      <dgm:spPr/>
    </dgm:pt>
    <dgm:pt modelId="{F684E7FC-19F3-4FB6-80D6-CE400E52A504}" type="pres">
      <dgm:prSet presAssocID="{23DEC663-A1D5-4ACE-A429-BAC48A3BADD5}" presName="hierRoot2" presStyleCnt="0">
        <dgm:presLayoutVars>
          <dgm:hierBranch/>
        </dgm:presLayoutVars>
      </dgm:prSet>
      <dgm:spPr/>
    </dgm:pt>
    <dgm:pt modelId="{FB7A0D8B-9F78-4BB6-A6BF-B24F104C67BE}" type="pres">
      <dgm:prSet presAssocID="{23DEC663-A1D5-4ACE-A429-BAC48A3BADD5}" presName="rootComposite" presStyleCnt="0"/>
      <dgm:spPr/>
    </dgm:pt>
    <dgm:pt modelId="{B7F3F5DD-14D4-4C74-8595-6C58C227DC86}" type="pres">
      <dgm:prSet presAssocID="{23DEC663-A1D5-4ACE-A429-BAC48A3BADD5}" presName="rootText" presStyleLbl="node2" presStyleIdx="1" presStyleCnt="3">
        <dgm:presLayoutVars>
          <dgm:chPref val="3"/>
        </dgm:presLayoutVars>
      </dgm:prSet>
      <dgm:spPr/>
    </dgm:pt>
    <dgm:pt modelId="{2175C867-DCCD-4339-BA0B-7C3C0376A819}" type="pres">
      <dgm:prSet presAssocID="{23DEC663-A1D5-4ACE-A429-BAC48A3BADD5}" presName="rootConnector" presStyleLbl="node2" presStyleIdx="1" presStyleCnt="3"/>
      <dgm:spPr/>
    </dgm:pt>
    <dgm:pt modelId="{BDB79D2A-093F-470A-A662-B6F3FA9CEE92}" type="pres">
      <dgm:prSet presAssocID="{23DEC663-A1D5-4ACE-A429-BAC48A3BADD5}" presName="hierChild4" presStyleCnt="0"/>
      <dgm:spPr/>
    </dgm:pt>
    <dgm:pt modelId="{DEC5E9A8-9C47-419D-BFB6-9158D5EBB096}" type="pres">
      <dgm:prSet presAssocID="{23DEC663-A1D5-4ACE-A429-BAC48A3BADD5}" presName="hierChild5" presStyleCnt="0"/>
      <dgm:spPr/>
    </dgm:pt>
    <dgm:pt modelId="{D56C41EB-3D18-424D-B3DD-04C28858E80E}" type="pres">
      <dgm:prSet presAssocID="{D676B4BD-6EE4-48B6-BABE-0D024F94D7D2}" presName="Name35" presStyleLbl="parChTrans1D2" presStyleIdx="2" presStyleCnt="3"/>
      <dgm:spPr/>
    </dgm:pt>
    <dgm:pt modelId="{2249619E-6EB0-42C2-A00B-11EA11BBA3FE}" type="pres">
      <dgm:prSet presAssocID="{A29B3189-E917-42A8-8057-D683237B8628}" presName="hierRoot2" presStyleCnt="0">
        <dgm:presLayoutVars>
          <dgm:hierBranch/>
        </dgm:presLayoutVars>
      </dgm:prSet>
      <dgm:spPr/>
    </dgm:pt>
    <dgm:pt modelId="{D8852371-0A5A-4A2C-9A0D-9196C9AA02C7}" type="pres">
      <dgm:prSet presAssocID="{A29B3189-E917-42A8-8057-D683237B8628}" presName="rootComposite" presStyleCnt="0"/>
      <dgm:spPr/>
    </dgm:pt>
    <dgm:pt modelId="{9DBB1B88-9B2E-4D8D-895F-806240CDFC9A}" type="pres">
      <dgm:prSet presAssocID="{A29B3189-E917-42A8-8057-D683237B8628}" presName="rootText" presStyleLbl="node2" presStyleIdx="2" presStyleCnt="3">
        <dgm:presLayoutVars>
          <dgm:chPref val="3"/>
        </dgm:presLayoutVars>
      </dgm:prSet>
      <dgm:spPr/>
    </dgm:pt>
    <dgm:pt modelId="{1C8CBC1D-33E0-4E13-B46C-DE46731A5C3F}" type="pres">
      <dgm:prSet presAssocID="{A29B3189-E917-42A8-8057-D683237B8628}" presName="rootConnector" presStyleLbl="node2" presStyleIdx="2" presStyleCnt="3"/>
      <dgm:spPr/>
    </dgm:pt>
    <dgm:pt modelId="{D8F2ADFE-B802-42F9-B901-E5F3DFA73E33}" type="pres">
      <dgm:prSet presAssocID="{A29B3189-E917-42A8-8057-D683237B8628}" presName="hierChild4" presStyleCnt="0"/>
      <dgm:spPr/>
    </dgm:pt>
    <dgm:pt modelId="{C828C488-3B6D-406C-B6AD-10ADF5B30FB1}" type="pres">
      <dgm:prSet presAssocID="{A29B3189-E917-42A8-8057-D683237B8628}" presName="hierChild5" presStyleCnt="0"/>
      <dgm:spPr/>
    </dgm:pt>
    <dgm:pt modelId="{ECF17C2D-0D06-418B-A643-3130DDD6D51A}" type="pres">
      <dgm:prSet presAssocID="{C06968C9-5569-498D-B651-18B75E886DC3}" presName="hierChild3" presStyleCnt="0"/>
      <dgm:spPr/>
    </dgm:pt>
  </dgm:ptLst>
  <dgm:cxnLst>
    <dgm:cxn modelId="{81D7F9C7-99B8-4556-BDA3-44D8F0C85D0B}" type="presOf" srcId="{FF145F4B-8FAD-440D-8E16-6EB2331C5CAC}" destId="{B0BCF141-1D0A-4E28-AFCC-DF4E48152441}" srcOrd="0" destOrd="0" presId="urn:microsoft.com/office/officeart/2005/8/layout/orgChart1"/>
    <dgm:cxn modelId="{ADF2DCED-493B-4693-9FB4-FDB545972B10}" type="presOf" srcId="{D676B4BD-6EE4-48B6-BABE-0D024F94D7D2}" destId="{D56C41EB-3D18-424D-B3DD-04C28858E80E}" srcOrd="0" destOrd="0" presId="urn:microsoft.com/office/officeart/2005/8/layout/orgChart1"/>
    <dgm:cxn modelId="{C211F40C-C6B5-465B-AA3F-E9F45624DA6C}" type="presOf" srcId="{962B97D1-D269-424F-99DA-9B613A83E4E5}" destId="{70823278-FB47-4845-B95A-2988D814FAF7}" srcOrd="1" destOrd="0" presId="urn:microsoft.com/office/officeart/2005/8/layout/orgChart1"/>
    <dgm:cxn modelId="{0DBB45CB-7F01-4194-92C5-58FF6F2B616F}" type="presOf" srcId="{A29B3189-E917-42A8-8057-D683237B8628}" destId="{1C8CBC1D-33E0-4E13-B46C-DE46731A5C3F}" srcOrd="1" destOrd="0" presId="urn:microsoft.com/office/officeart/2005/8/layout/orgChart1"/>
    <dgm:cxn modelId="{8010D46E-3541-4F6B-B3E1-C3E9C634B160}" srcId="{FF145F4B-8FAD-440D-8E16-6EB2331C5CAC}" destId="{C06968C9-5569-498D-B651-18B75E886DC3}" srcOrd="0" destOrd="0" parTransId="{8831F63D-94B1-4E2E-A7FE-DF73DB6A6786}" sibTransId="{1502F221-09CF-41EE-967D-5FA99A7FF6F2}"/>
    <dgm:cxn modelId="{C624DE22-CCCB-4CDB-A562-37D04C6DB896}" type="presOf" srcId="{C06968C9-5569-498D-B651-18B75E886DC3}" destId="{FC320D50-F098-4101-8816-67815E6ADC3B}" srcOrd="0" destOrd="0" presId="urn:microsoft.com/office/officeart/2005/8/layout/orgChart1"/>
    <dgm:cxn modelId="{75EC5A52-C33C-4632-A4A4-DBAD203CB167}" type="presOf" srcId="{23DEC663-A1D5-4ACE-A429-BAC48A3BADD5}" destId="{2175C867-DCCD-4339-BA0B-7C3C0376A819}" srcOrd="1" destOrd="0" presId="urn:microsoft.com/office/officeart/2005/8/layout/orgChart1"/>
    <dgm:cxn modelId="{BCA0C3C8-A268-4D05-9EA3-B8B5634682F0}" srcId="{C06968C9-5569-498D-B651-18B75E886DC3}" destId="{962B97D1-D269-424F-99DA-9B613A83E4E5}" srcOrd="0" destOrd="0" parTransId="{CC10654C-1ACB-4A46-9FED-4839850679B6}" sibTransId="{427954C8-D4A2-4456-87E0-22E29C36F514}"/>
    <dgm:cxn modelId="{B6C9696D-DE92-49A9-AABC-358F6735829A}" srcId="{C06968C9-5569-498D-B651-18B75E886DC3}" destId="{23DEC663-A1D5-4ACE-A429-BAC48A3BADD5}" srcOrd="1" destOrd="0" parTransId="{5C13A855-67C2-4474-9C98-A1D5CE717C5C}" sibTransId="{DE77A9E5-BD73-40C3-AE74-4BE57D62AACD}"/>
    <dgm:cxn modelId="{50CF26F2-804E-45AA-8781-1D3BDF32F13F}" type="presOf" srcId="{23DEC663-A1D5-4ACE-A429-BAC48A3BADD5}" destId="{B7F3F5DD-14D4-4C74-8595-6C58C227DC86}" srcOrd="0" destOrd="0" presId="urn:microsoft.com/office/officeart/2005/8/layout/orgChart1"/>
    <dgm:cxn modelId="{E04E1195-D2DC-447E-B454-9080A38E1FC2}" type="presOf" srcId="{CC10654C-1ACB-4A46-9FED-4839850679B6}" destId="{7EAD5AA1-C40F-4764-ADE2-FC080CD316D6}" srcOrd="0" destOrd="0" presId="urn:microsoft.com/office/officeart/2005/8/layout/orgChart1"/>
    <dgm:cxn modelId="{04A2CFE4-B3AA-40BD-A92C-6E7F34791CD1}" type="presOf" srcId="{5C13A855-67C2-4474-9C98-A1D5CE717C5C}" destId="{D9D2E0D2-D202-4FD8-A382-B79267EB5235}" srcOrd="0" destOrd="0" presId="urn:microsoft.com/office/officeart/2005/8/layout/orgChart1"/>
    <dgm:cxn modelId="{47FCD6F6-F307-43EE-BC77-9C62D017A93F}" srcId="{C06968C9-5569-498D-B651-18B75E886DC3}" destId="{A29B3189-E917-42A8-8057-D683237B8628}" srcOrd="2" destOrd="0" parTransId="{D676B4BD-6EE4-48B6-BABE-0D024F94D7D2}" sibTransId="{DB66CF6B-7395-419C-A5CF-CAA82EE088A0}"/>
    <dgm:cxn modelId="{3685CD89-C8BA-4BE8-B84F-D2608387ADAF}" type="presOf" srcId="{C06968C9-5569-498D-B651-18B75E886DC3}" destId="{D5BF5FC8-6E2F-4895-B7FC-0404217BC041}" srcOrd="1" destOrd="0" presId="urn:microsoft.com/office/officeart/2005/8/layout/orgChart1"/>
    <dgm:cxn modelId="{B9F1CA13-4CDA-43F6-BE32-C055AF3548E7}" type="presOf" srcId="{962B97D1-D269-424F-99DA-9B613A83E4E5}" destId="{9C32B32F-92B8-46F5-9D47-3CFCD706D71E}" srcOrd="0" destOrd="0" presId="urn:microsoft.com/office/officeart/2005/8/layout/orgChart1"/>
    <dgm:cxn modelId="{8AEB8D3F-675D-4414-8A8D-6CAC830B34CE}" type="presOf" srcId="{A29B3189-E917-42A8-8057-D683237B8628}" destId="{9DBB1B88-9B2E-4D8D-895F-806240CDFC9A}" srcOrd="0" destOrd="0" presId="urn:microsoft.com/office/officeart/2005/8/layout/orgChart1"/>
    <dgm:cxn modelId="{F740E954-7BE4-4090-B172-26F88A21274B}" type="presParOf" srcId="{B0BCF141-1D0A-4E28-AFCC-DF4E48152441}" destId="{34D8A04C-D210-4E5D-97A5-D530692280EB}" srcOrd="0" destOrd="0" presId="urn:microsoft.com/office/officeart/2005/8/layout/orgChart1"/>
    <dgm:cxn modelId="{595D684B-CDDC-439D-B2B4-372C344EBD9D}" type="presParOf" srcId="{34D8A04C-D210-4E5D-97A5-D530692280EB}" destId="{21FEB431-926B-420D-B164-DDB2FC574BD3}" srcOrd="0" destOrd="0" presId="urn:microsoft.com/office/officeart/2005/8/layout/orgChart1"/>
    <dgm:cxn modelId="{2B461737-3DFD-4844-B5D6-E2D1AFC56978}" type="presParOf" srcId="{21FEB431-926B-420D-B164-DDB2FC574BD3}" destId="{FC320D50-F098-4101-8816-67815E6ADC3B}" srcOrd="0" destOrd="0" presId="urn:microsoft.com/office/officeart/2005/8/layout/orgChart1"/>
    <dgm:cxn modelId="{2F8CEEC2-39CA-4EFD-9DD2-E79847313E31}" type="presParOf" srcId="{21FEB431-926B-420D-B164-DDB2FC574BD3}" destId="{D5BF5FC8-6E2F-4895-B7FC-0404217BC041}" srcOrd="1" destOrd="0" presId="urn:microsoft.com/office/officeart/2005/8/layout/orgChart1"/>
    <dgm:cxn modelId="{7F13A1A9-4EBD-4D4B-9392-8BA7E6DCFEA8}" type="presParOf" srcId="{34D8A04C-D210-4E5D-97A5-D530692280EB}" destId="{397E19FA-C565-4717-AE8E-E35A3E345368}" srcOrd="1" destOrd="0" presId="urn:microsoft.com/office/officeart/2005/8/layout/orgChart1"/>
    <dgm:cxn modelId="{14702C0F-D09B-4310-BD97-F6D826344D6E}" type="presParOf" srcId="{397E19FA-C565-4717-AE8E-E35A3E345368}" destId="{7EAD5AA1-C40F-4764-ADE2-FC080CD316D6}" srcOrd="0" destOrd="0" presId="urn:microsoft.com/office/officeart/2005/8/layout/orgChart1"/>
    <dgm:cxn modelId="{49CB9E97-00D4-4B4C-A57F-9862F50A2A1A}" type="presParOf" srcId="{397E19FA-C565-4717-AE8E-E35A3E345368}" destId="{D0B83353-3453-48A8-9F14-96E5689EE6A3}" srcOrd="1" destOrd="0" presId="urn:microsoft.com/office/officeart/2005/8/layout/orgChart1"/>
    <dgm:cxn modelId="{A4BB38AE-BED2-4160-949A-A767A45FEB11}" type="presParOf" srcId="{D0B83353-3453-48A8-9F14-96E5689EE6A3}" destId="{D31DF562-5AD5-42C3-8771-607268535C8D}" srcOrd="0" destOrd="0" presId="urn:microsoft.com/office/officeart/2005/8/layout/orgChart1"/>
    <dgm:cxn modelId="{6B4D1F99-7A7B-4417-8E20-FECC432ADB35}" type="presParOf" srcId="{D31DF562-5AD5-42C3-8771-607268535C8D}" destId="{9C32B32F-92B8-46F5-9D47-3CFCD706D71E}" srcOrd="0" destOrd="0" presId="urn:microsoft.com/office/officeart/2005/8/layout/orgChart1"/>
    <dgm:cxn modelId="{B34928E3-1892-4DEC-83B2-FD1AF05182F5}" type="presParOf" srcId="{D31DF562-5AD5-42C3-8771-607268535C8D}" destId="{70823278-FB47-4845-B95A-2988D814FAF7}" srcOrd="1" destOrd="0" presId="urn:microsoft.com/office/officeart/2005/8/layout/orgChart1"/>
    <dgm:cxn modelId="{6FCDBC77-2192-421A-A913-9B5F626E49B5}" type="presParOf" srcId="{D0B83353-3453-48A8-9F14-96E5689EE6A3}" destId="{E1B389F6-3F0F-4334-9382-01DB93892A7D}" srcOrd="1" destOrd="0" presId="urn:microsoft.com/office/officeart/2005/8/layout/orgChart1"/>
    <dgm:cxn modelId="{15A00B01-A094-4BA8-8A27-98A8CE1733C7}" type="presParOf" srcId="{D0B83353-3453-48A8-9F14-96E5689EE6A3}" destId="{859E5461-06D5-44DD-8CC7-0C7A1ABA476C}" srcOrd="2" destOrd="0" presId="urn:microsoft.com/office/officeart/2005/8/layout/orgChart1"/>
    <dgm:cxn modelId="{E9EFCAD6-2BA8-4E66-A64D-78AA68CC9BCF}" type="presParOf" srcId="{397E19FA-C565-4717-AE8E-E35A3E345368}" destId="{D9D2E0D2-D202-4FD8-A382-B79267EB5235}" srcOrd="2" destOrd="0" presId="urn:microsoft.com/office/officeart/2005/8/layout/orgChart1"/>
    <dgm:cxn modelId="{09F046E2-0D13-43D2-96F0-F84BCEDF1428}" type="presParOf" srcId="{397E19FA-C565-4717-AE8E-E35A3E345368}" destId="{F684E7FC-19F3-4FB6-80D6-CE400E52A504}" srcOrd="3" destOrd="0" presId="urn:microsoft.com/office/officeart/2005/8/layout/orgChart1"/>
    <dgm:cxn modelId="{D4731F64-D096-43DC-AD6C-5DC4951E5083}" type="presParOf" srcId="{F684E7FC-19F3-4FB6-80D6-CE400E52A504}" destId="{FB7A0D8B-9F78-4BB6-A6BF-B24F104C67BE}" srcOrd="0" destOrd="0" presId="urn:microsoft.com/office/officeart/2005/8/layout/orgChart1"/>
    <dgm:cxn modelId="{32F86BEB-A331-456D-97B4-7734F9183850}" type="presParOf" srcId="{FB7A0D8B-9F78-4BB6-A6BF-B24F104C67BE}" destId="{B7F3F5DD-14D4-4C74-8595-6C58C227DC86}" srcOrd="0" destOrd="0" presId="urn:microsoft.com/office/officeart/2005/8/layout/orgChart1"/>
    <dgm:cxn modelId="{8191A600-45E3-40DD-B30A-9743AD94A19F}" type="presParOf" srcId="{FB7A0D8B-9F78-4BB6-A6BF-B24F104C67BE}" destId="{2175C867-DCCD-4339-BA0B-7C3C0376A819}" srcOrd="1" destOrd="0" presId="urn:microsoft.com/office/officeart/2005/8/layout/orgChart1"/>
    <dgm:cxn modelId="{B01E3BBA-3F40-49B3-AEE9-4D825B53F7DA}" type="presParOf" srcId="{F684E7FC-19F3-4FB6-80D6-CE400E52A504}" destId="{BDB79D2A-093F-470A-A662-B6F3FA9CEE92}" srcOrd="1" destOrd="0" presId="urn:microsoft.com/office/officeart/2005/8/layout/orgChart1"/>
    <dgm:cxn modelId="{42732441-D4DB-4E5D-95BD-3465CF4873AB}" type="presParOf" srcId="{F684E7FC-19F3-4FB6-80D6-CE400E52A504}" destId="{DEC5E9A8-9C47-419D-BFB6-9158D5EBB096}" srcOrd="2" destOrd="0" presId="urn:microsoft.com/office/officeart/2005/8/layout/orgChart1"/>
    <dgm:cxn modelId="{5E24A269-9F3E-4D4A-A29D-0140F685ACDF}" type="presParOf" srcId="{397E19FA-C565-4717-AE8E-E35A3E345368}" destId="{D56C41EB-3D18-424D-B3DD-04C28858E80E}" srcOrd="4" destOrd="0" presId="urn:microsoft.com/office/officeart/2005/8/layout/orgChart1"/>
    <dgm:cxn modelId="{077E8BC5-BCA0-4811-80D3-B57E252E267D}" type="presParOf" srcId="{397E19FA-C565-4717-AE8E-E35A3E345368}" destId="{2249619E-6EB0-42C2-A00B-11EA11BBA3FE}" srcOrd="5" destOrd="0" presId="urn:microsoft.com/office/officeart/2005/8/layout/orgChart1"/>
    <dgm:cxn modelId="{BEB9E60C-D035-482F-A376-6AD69E38E3C0}" type="presParOf" srcId="{2249619E-6EB0-42C2-A00B-11EA11BBA3FE}" destId="{D8852371-0A5A-4A2C-9A0D-9196C9AA02C7}" srcOrd="0" destOrd="0" presId="urn:microsoft.com/office/officeart/2005/8/layout/orgChart1"/>
    <dgm:cxn modelId="{BFF3622D-C258-4598-96D9-E0BB6D69EDDD}" type="presParOf" srcId="{D8852371-0A5A-4A2C-9A0D-9196C9AA02C7}" destId="{9DBB1B88-9B2E-4D8D-895F-806240CDFC9A}" srcOrd="0" destOrd="0" presId="urn:microsoft.com/office/officeart/2005/8/layout/orgChart1"/>
    <dgm:cxn modelId="{6F4B2EA2-64CA-41C8-A2C4-A45DB473D5F7}" type="presParOf" srcId="{D8852371-0A5A-4A2C-9A0D-9196C9AA02C7}" destId="{1C8CBC1D-33E0-4E13-B46C-DE46731A5C3F}" srcOrd="1" destOrd="0" presId="urn:microsoft.com/office/officeart/2005/8/layout/orgChart1"/>
    <dgm:cxn modelId="{00583522-6A0D-4D24-9625-9F724758391D}" type="presParOf" srcId="{2249619E-6EB0-42C2-A00B-11EA11BBA3FE}" destId="{D8F2ADFE-B802-42F9-B901-E5F3DFA73E33}" srcOrd="1" destOrd="0" presId="urn:microsoft.com/office/officeart/2005/8/layout/orgChart1"/>
    <dgm:cxn modelId="{596C9155-5EF4-4713-B80C-892E80D51082}" type="presParOf" srcId="{2249619E-6EB0-42C2-A00B-11EA11BBA3FE}" destId="{C828C488-3B6D-406C-B6AD-10ADF5B30FB1}" srcOrd="2" destOrd="0" presId="urn:microsoft.com/office/officeart/2005/8/layout/orgChart1"/>
    <dgm:cxn modelId="{567D653B-F8EA-4D9E-8D52-A71198417AAB}" type="presParOf" srcId="{34D8A04C-D210-4E5D-97A5-D530692280EB}" destId="{ECF17C2D-0D06-418B-A643-3130DDD6D51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6C41EB-3D18-424D-B3DD-04C28858E80E}">
      <dsp:nvSpPr>
        <dsp:cNvPr id="0" name=""/>
        <dsp:cNvSpPr/>
      </dsp:nvSpPr>
      <dsp:spPr>
        <a:xfrm>
          <a:off x="3597728" y="1577981"/>
          <a:ext cx="2545419" cy="4417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0883"/>
              </a:lnTo>
              <a:lnTo>
                <a:pt x="2545419" y="220883"/>
              </a:lnTo>
              <a:lnTo>
                <a:pt x="2545419" y="441766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D2E0D2-D202-4FD8-A382-B79267EB5235}">
      <dsp:nvSpPr>
        <dsp:cNvPr id="0" name=""/>
        <dsp:cNvSpPr/>
      </dsp:nvSpPr>
      <dsp:spPr>
        <a:xfrm>
          <a:off x="3552008" y="1577981"/>
          <a:ext cx="91440" cy="44176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41766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AD5AA1-C40F-4764-ADE2-FC080CD316D6}">
      <dsp:nvSpPr>
        <dsp:cNvPr id="0" name=""/>
        <dsp:cNvSpPr/>
      </dsp:nvSpPr>
      <dsp:spPr>
        <a:xfrm>
          <a:off x="1052309" y="1577981"/>
          <a:ext cx="2545419" cy="441766"/>
        </a:xfrm>
        <a:custGeom>
          <a:avLst/>
          <a:gdLst/>
          <a:ahLst/>
          <a:cxnLst/>
          <a:rect l="0" t="0" r="0" b="0"/>
          <a:pathLst>
            <a:path>
              <a:moveTo>
                <a:pt x="2545419" y="0"/>
              </a:moveTo>
              <a:lnTo>
                <a:pt x="2545419" y="220883"/>
              </a:lnTo>
              <a:lnTo>
                <a:pt x="0" y="220883"/>
              </a:lnTo>
              <a:lnTo>
                <a:pt x="0" y="441766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320D50-F098-4101-8816-67815E6ADC3B}">
      <dsp:nvSpPr>
        <dsp:cNvPr id="0" name=""/>
        <dsp:cNvSpPr/>
      </dsp:nvSpPr>
      <dsp:spPr>
        <a:xfrm>
          <a:off x="2545902" y="526154"/>
          <a:ext cx="2103652" cy="10518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700" b="0" i="0" u="none" strike="noStrike" kern="1200" cap="none" normalizeH="0" baseline="0" smtClean="0">
              <a:ln>
                <a:noFill/>
              </a:ln>
              <a:solidFill>
                <a:srgbClr val="FFFFFF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>Компоненты </a:t>
          </a:r>
          <a:endParaRPr kumimoji="0" lang="ru-RU" altLang="ru-RU" sz="1700" b="0" i="0" u="none" strike="noStrike" kern="1200" cap="none" normalizeH="0" baseline="0" smtClean="0">
            <a:ln>
              <a:noFill/>
            </a:ln>
            <a:solidFill>
              <a:srgbClr val="FFFFFF"/>
            </a:solidFill>
            <a:effectLst/>
            <a:latin typeface="Times New Roman" panose="02020603050405020304" pitchFamily="18" charset="0"/>
            <a:cs typeface="Arial" panose="020B0604020202020204" pitchFamily="34" charset="0"/>
          </a:endParaRPr>
        </a:p>
      </dsp:txBody>
      <dsp:txXfrm>
        <a:off x="2545902" y="526154"/>
        <a:ext cx="2103652" cy="1051826"/>
      </dsp:txXfrm>
    </dsp:sp>
    <dsp:sp modelId="{9C32B32F-92B8-46F5-9D47-3CFCD706D71E}">
      <dsp:nvSpPr>
        <dsp:cNvPr id="0" name=""/>
        <dsp:cNvSpPr/>
      </dsp:nvSpPr>
      <dsp:spPr>
        <a:xfrm>
          <a:off x="483" y="2019747"/>
          <a:ext cx="2103652" cy="10518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700" b="0" i="0" u="none" strike="noStrike" kern="1200" cap="none" normalizeH="0" baseline="0" smtClean="0">
              <a:ln>
                <a:noFill/>
              </a:ln>
              <a:solidFill>
                <a:srgbClr val="FFFFFF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>Пространственно-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700" b="0" i="0" u="none" strike="noStrike" kern="1200" cap="none" normalizeH="0" baseline="0" smtClean="0">
              <a:ln>
                <a:noFill/>
              </a:ln>
              <a:solidFill>
                <a:srgbClr val="FFFFFF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>Предметный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700" b="0" i="0" u="none" strike="noStrike" kern="1200" cap="none" normalizeH="0" baseline="0" smtClean="0">
              <a:ln>
                <a:noFill/>
              </a:ln>
              <a:solidFill>
                <a:srgbClr val="FFFFFF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>(физическое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700" b="0" i="0" u="none" strike="noStrike" kern="1200" cap="none" normalizeH="0" baseline="0" smtClean="0">
              <a:ln>
                <a:noFill/>
              </a:ln>
              <a:solidFill>
                <a:srgbClr val="FFFFFF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>окружение)</a:t>
          </a:r>
          <a:endParaRPr kumimoji="0" lang="ru-RU" altLang="ru-RU" sz="1700" b="0" i="0" u="none" strike="noStrike" kern="1200" cap="none" normalizeH="0" baseline="0" smtClean="0">
            <a:ln>
              <a:noFill/>
            </a:ln>
            <a:solidFill>
              <a:srgbClr val="FFFFFF"/>
            </a:solidFill>
            <a:effectLst/>
            <a:latin typeface="Times New Roman" panose="02020603050405020304" pitchFamily="18" charset="0"/>
            <a:cs typeface="Arial" panose="020B0604020202020204" pitchFamily="34" charset="0"/>
          </a:endParaRPr>
        </a:p>
      </dsp:txBody>
      <dsp:txXfrm>
        <a:off x="483" y="2019747"/>
        <a:ext cx="2103652" cy="1051826"/>
      </dsp:txXfrm>
    </dsp:sp>
    <dsp:sp modelId="{B7F3F5DD-14D4-4C74-8595-6C58C227DC86}">
      <dsp:nvSpPr>
        <dsp:cNvPr id="0" name=""/>
        <dsp:cNvSpPr/>
      </dsp:nvSpPr>
      <dsp:spPr>
        <a:xfrm>
          <a:off x="2545902" y="2019747"/>
          <a:ext cx="2103652" cy="10518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700" b="0" i="0" u="none" strike="noStrike" kern="1200" cap="none" normalizeH="0" baseline="0" smtClean="0">
              <a:ln>
                <a:noFill/>
              </a:ln>
              <a:solidFill>
                <a:srgbClr val="FFFFFF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>Социальный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700" b="0" i="0" u="none" strike="noStrike" kern="1200" cap="none" normalizeH="0" baseline="0" smtClean="0">
              <a:ln>
                <a:noFill/>
              </a:ln>
              <a:solidFill>
                <a:srgbClr val="FFFFFF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>(человеческие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700" b="0" i="0" u="none" strike="noStrike" kern="1200" cap="none" normalizeH="0" baseline="0" smtClean="0">
              <a:ln>
                <a:noFill/>
              </a:ln>
              <a:solidFill>
                <a:srgbClr val="FFFFFF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>Факторы) </a:t>
          </a:r>
          <a:endParaRPr kumimoji="0" lang="ru-RU" altLang="ru-RU" sz="1700" b="0" i="0" u="none" strike="noStrike" kern="1200" cap="none" normalizeH="0" baseline="0" smtClean="0">
            <a:ln>
              <a:noFill/>
            </a:ln>
            <a:solidFill>
              <a:srgbClr val="FFFFFF"/>
            </a:solidFill>
            <a:effectLst/>
            <a:latin typeface="Times New Roman" panose="02020603050405020304" pitchFamily="18" charset="0"/>
            <a:cs typeface="Arial" panose="020B0604020202020204" pitchFamily="34" charset="0"/>
          </a:endParaRPr>
        </a:p>
      </dsp:txBody>
      <dsp:txXfrm>
        <a:off x="2545902" y="2019747"/>
        <a:ext cx="2103652" cy="1051826"/>
      </dsp:txXfrm>
    </dsp:sp>
    <dsp:sp modelId="{9DBB1B88-9B2E-4D8D-895F-806240CDFC9A}">
      <dsp:nvSpPr>
        <dsp:cNvPr id="0" name=""/>
        <dsp:cNvSpPr/>
      </dsp:nvSpPr>
      <dsp:spPr>
        <a:xfrm>
          <a:off x="5091321" y="2019747"/>
          <a:ext cx="2103652" cy="10518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700" b="0" i="0" u="none" strike="noStrike" kern="1200" cap="none" normalizeH="0" baseline="0" smtClean="0">
              <a:ln>
                <a:noFill/>
              </a:ln>
              <a:solidFill>
                <a:srgbClr val="FFFFFF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>Психо-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700" b="0" i="0" u="none" strike="noStrike" kern="1200" cap="none" normalizeH="0" baseline="0" smtClean="0">
              <a:ln>
                <a:noFill/>
              </a:ln>
              <a:solidFill>
                <a:srgbClr val="FFFFFF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>дидактический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700" b="0" i="0" u="none" strike="noStrike" kern="1200" cap="none" normalizeH="0" baseline="0" smtClean="0">
              <a:ln>
                <a:noFill/>
              </a:ln>
              <a:solidFill>
                <a:srgbClr val="FFFFFF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>(программа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700" b="0" i="0" u="none" strike="noStrike" kern="1200" cap="none" normalizeH="0" baseline="0" smtClean="0">
              <a:ln>
                <a:noFill/>
              </a:ln>
              <a:solidFill>
                <a:srgbClr val="FFFFFF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rPr>
            <a:t>Обучения)</a:t>
          </a:r>
          <a:endParaRPr kumimoji="0" lang="ru-RU" altLang="ru-RU" sz="1700" b="0" i="0" u="none" strike="noStrike" kern="1200" cap="none" normalizeH="0" baseline="0" smtClean="0">
            <a:ln>
              <a:noFill/>
            </a:ln>
            <a:solidFill>
              <a:srgbClr val="FFFFFF"/>
            </a:solidFill>
            <a:effectLst/>
            <a:latin typeface="Times New Roman" panose="02020603050405020304" pitchFamily="18" charset="0"/>
            <a:cs typeface="Arial" panose="020B0604020202020204" pitchFamily="34" charset="0"/>
          </a:endParaRPr>
        </a:p>
      </dsp:txBody>
      <dsp:txXfrm>
        <a:off x="5091321" y="2019747"/>
        <a:ext cx="2103652" cy="10518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86C19-0D99-480B-8C01-94BA6F60B61E}" type="datetimeFigureOut">
              <a:rPr lang="ru-RU" smtClean="0"/>
              <a:t>09.04.2017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76DA27F-587C-4B3A-8FF0-23975BA2DE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2749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86C19-0D99-480B-8C01-94BA6F60B61E}" type="datetimeFigureOut">
              <a:rPr lang="ru-RU" smtClean="0"/>
              <a:t>09.04.2017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76DA27F-587C-4B3A-8FF0-23975BA2DE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9607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86C19-0D99-480B-8C01-94BA6F60B61E}" type="datetimeFigureOut">
              <a:rPr lang="ru-RU" smtClean="0"/>
              <a:t>09.04.2017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76DA27F-587C-4B3A-8FF0-23975BA2DE61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585866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86C19-0D99-480B-8C01-94BA6F60B61E}" type="datetimeFigureOut">
              <a:rPr lang="ru-RU" smtClean="0"/>
              <a:t>09.04.2017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76DA27F-587C-4B3A-8FF0-23975BA2DE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48821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86C19-0D99-480B-8C01-94BA6F60B61E}" type="datetimeFigureOut">
              <a:rPr lang="ru-RU" smtClean="0"/>
              <a:t>09.04.2017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76DA27F-587C-4B3A-8FF0-23975BA2DE61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628950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86C19-0D99-480B-8C01-94BA6F60B61E}" type="datetimeFigureOut">
              <a:rPr lang="ru-RU" smtClean="0"/>
              <a:t>09.04.2017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76DA27F-587C-4B3A-8FF0-23975BA2DE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25804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86C19-0D99-480B-8C01-94BA6F60B61E}" type="datetimeFigureOut">
              <a:rPr lang="ru-RU" smtClean="0"/>
              <a:t>09.04.2017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DA27F-587C-4B3A-8FF0-23975BA2DE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60849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86C19-0D99-480B-8C01-94BA6F60B61E}" type="datetimeFigureOut">
              <a:rPr lang="ru-RU" smtClean="0"/>
              <a:t>09.04.2017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DA27F-587C-4B3A-8FF0-23975BA2DE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3280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86C19-0D99-480B-8C01-94BA6F60B61E}" type="datetimeFigureOut">
              <a:rPr lang="ru-RU" smtClean="0"/>
              <a:t>09.04.2017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DA27F-587C-4B3A-8FF0-23975BA2DE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0674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86C19-0D99-480B-8C01-94BA6F60B61E}" type="datetimeFigureOut">
              <a:rPr lang="ru-RU" smtClean="0"/>
              <a:t>09.04.2017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76DA27F-587C-4B3A-8FF0-23975BA2DE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6262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86C19-0D99-480B-8C01-94BA6F60B61E}" type="datetimeFigureOut">
              <a:rPr lang="ru-RU" smtClean="0"/>
              <a:t>09.04.2017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76DA27F-587C-4B3A-8FF0-23975BA2DE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1375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86C19-0D99-480B-8C01-94BA6F60B61E}" type="datetimeFigureOut">
              <a:rPr lang="ru-RU" smtClean="0"/>
              <a:t>09.04.2017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76DA27F-587C-4B3A-8FF0-23975BA2DE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0185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86C19-0D99-480B-8C01-94BA6F60B61E}" type="datetimeFigureOut">
              <a:rPr lang="ru-RU" smtClean="0"/>
              <a:t>09.04.2017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DA27F-587C-4B3A-8FF0-23975BA2DE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7968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86C19-0D99-480B-8C01-94BA6F60B61E}" type="datetimeFigureOut">
              <a:rPr lang="ru-RU" smtClean="0"/>
              <a:t>09.04.2017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DA27F-587C-4B3A-8FF0-23975BA2DE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0005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86C19-0D99-480B-8C01-94BA6F60B61E}" type="datetimeFigureOut">
              <a:rPr lang="ru-RU" smtClean="0"/>
              <a:t>09.04.2017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DA27F-587C-4B3A-8FF0-23975BA2DE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8510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86C19-0D99-480B-8C01-94BA6F60B61E}" type="datetimeFigureOut">
              <a:rPr lang="ru-RU" smtClean="0"/>
              <a:t>09.04.2017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76DA27F-587C-4B3A-8FF0-23975BA2DE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0626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286C19-0D99-480B-8C01-94BA6F60B61E}" type="datetimeFigureOut">
              <a:rPr lang="ru-RU" smtClean="0"/>
              <a:t>09.04.2017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76DA27F-587C-4B3A-8FF0-23975BA2DE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6775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Характеристика и свойства образовательной среды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5984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948543"/>
            <a:ext cx="10515600" cy="422842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i="1" dirty="0" smtClean="0">
                <a:latin typeface="Arial Narrow" panose="020B0606020202030204" pitchFamily="34" charset="0"/>
              </a:rPr>
              <a:t>Всякий изобретатель является растением своего времени и своей среды. Его творчество исходит из тех потребностей, которые созданы для него и опираются на те возможности, которые существуют вне его… В психологии установлен закон: стремление к творчеству всегда пропорционально простоте среды</a:t>
            </a:r>
          </a:p>
          <a:p>
            <a:pPr marL="0" indent="0">
              <a:buNone/>
            </a:pPr>
            <a:endParaRPr lang="ru-RU" sz="2800" i="1" dirty="0" smtClean="0">
              <a:latin typeface="Arial Narrow" panose="020B0606020202030204" pitchFamily="34" charset="0"/>
            </a:endParaRPr>
          </a:p>
          <a:p>
            <a:pPr marL="0" indent="0" algn="r">
              <a:buNone/>
            </a:pPr>
            <a:r>
              <a:rPr lang="ru-RU" sz="2800" i="1" dirty="0" err="1" smtClean="0">
                <a:latin typeface="Arial Narrow" panose="020B0606020202030204" pitchFamily="34" charset="0"/>
              </a:rPr>
              <a:t>Л.С.Выготский</a:t>
            </a:r>
            <a:endParaRPr lang="ru-RU" sz="2800" i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1011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94657" y="117702"/>
            <a:ext cx="10515600" cy="1689328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smtClean="0">
                <a:latin typeface="Arial Narrow" panose="020B0606020202030204" pitchFamily="34" charset="0"/>
              </a:rPr>
              <a:t>Образовательная среда </a:t>
            </a:r>
          </a:p>
          <a:p>
            <a:pPr marL="0" indent="0" algn="ctr">
              <a:buNone/>
            </a:pPr>
            <a:r>
              <a:rPr lang="ru-RU" dirty="0" smtClean="0">
                <a:latin typeface="Arial Narrow" panose="020B0606020202030204" pitchFamily="34" charset="0"/>
              </a:rPr>
              <a:t> - это система влияний и условий формирования личности по заданному образцу, а также возможностей ее развития, содержащихся в социальном и пространственно-предметном окружении</a:t>
            </a:r>
          </a:p>
        </p:txBody>
      </p:sp>
      <p:graphicFrame>
        <p:nvGraphicFramePr>
          <p:cNvPr id="12" name="Схема 11"/>
          <p:cNvGraphicFramePr/>
          <p:nvPr/>
        </p:nvGraphicFramePr>
        <p:xfrm>
          <a:off x="2443842" y="3101155"/>
          <a:ext cx="7195457" cy="35977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 flipH="1">
            <a:off x="3461657" y="4416425"/>
            <a:ext cx="1534886" cy="8223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6041571" y="4416425"/>
            <a:ext cx="21772" cy="8223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6945086" y="4416425"/>
            <a:ext cx="1992085" cy="8223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1302132" y="1947863"/>
            <a:ext cx="947887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accent2">
                    <a:lumMod val="75000"/>
                  </a:schemeClr>
                </a:solidFill>
                <a:effectLst/>
                <a:latin typeface="Arial Narrow" panose="020B0606020202030204" pitchFamily="34" charset="0"/>
              </a:rPr>
              <a:t>Структура образовательной среды</a:t>
            </a:r>
            <a:endParaRPr lang="ru-RU" sz="5400" b="0" cap="none" spc="0" dirty="0">
              <a:ln w="0"/>
              <a:solidFill>
                <a:schemeClr val="accent2">
                  <a:lumMod val="75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335728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149" y="0"/>
            <a:ext cx="10364451" cy="1596177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 smtClean="0">
                <a:solidFill>
                  <a:schemeClr val="accent2">
                    <a:lumMod val="75000"/>
                  </a:schemeClr>
                </a:solidFill>
              </a:rPr>
              <a:t>Типы образовательных сред</a:t>
            </a:r>
            <a:endParaRPr lang="ru-RU" sz="4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3774" y="1596177"/>
            <a:ext cx="10363826" cy="5076765"/>
          </a:xfrm>
        </p:spPr>
        <p:txBody>
          <a:bodyPr>
            <a:normAutofit/>
          </a:bodyPr>
          <a:lstStyle/>
          <a:p>
            <a:pPr marL="0" lvl="0" indent="0" algn="ctr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ru-RU" altLang="ru-RU" sz="3000" dirty="0">
                <a:solidFill>
                  <a:srgbClr val="604A7B"/>
                </a:solidFill>
              </a:rPr>
              <a:t>тип определяется, прежде всего, теми условиями и </a:t>
            </a:r>
            <a:endParaRPr lang="ru-RU" altLang="ru-RU" sz="3000" dirty="0" smtClean="0">
              <a:solidFill>
                <a:srgbClr val="604A7B"/>
              </a:solidFill>
            </a:endParaRPr>
          </a:p>
          <a:p>
            <a:pPr marL="0" lvl="0" indent="0" algn="ctr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ru-RU" altLang="ru-RU" sz="3000" dirty="0" smtClean="0">
                <a:solidFill>
                  <a:srgbClr val="604A7B"/>
                </a:solidFill>
              </a:rPr>
              <a:t>возможностями </a:t>
            </a:r>
            <a:r>
              <a:rPr lang="ru-RU" altLang="ru-RU" sz="3000" dirty="0">
                <a:solidFill>
                  <a:srgbClr val="604A7B"/>
                </a:solidFill>
              </a:rPr>
              <a:t>данной среды, </a:t>
            </a:r>
            <a:r>
              <a:rPr lang="ru-RU" altLang="ru-RU" sz="3000" dirty="0" smtClean="0">
                <a:solidFill>
                  <a:srgbClr val="604A7B"/>
                </a:solidFill>
              </a:rPr>
              <a:t>которые </a:t>
            </a:r>
            <a:r>
              <a:rPr lang="ru-RU" altLang="ru-RU" sz="3000" dirty="0">
                <a:solidFill>
                  <a:srgbClr val="604A7B"/>
                </a:solidFill>
              </a:rPr>
              <a:t>способствуют развитию </a:t>
            </a:r>
          </a:p>
          <a:p>
            <a:pPr marL="0" lvl="0" indent="0" algn="ctr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ru-RU" altLang="ru-RU" sz="3000" dirty="0">
                <a:solidFill>
                  <a:srgbClr val="604A7B"/>
                </a:solidFill>
              </a:rPr>
              <a:t>активности (пассивности) и его </a:t>
            </a:r>
            <a:r>
              <a:rPr lang="ru-RU" altLang="ru-RU" sz="3000" dirty="0" smtClean="0">
                <a:solidFill>
                  <a:srgbClr val="604A7B"/>
                </a:solidFill>
              </a:rPr>
              <a:t>личностной </a:t>
            </a:r>
            <a:r>
              <a:rPr lang="ru-RU" altLang="ru-RU" sz="3000" dirty="0">
                <a:solidFill>
                  <a:srgbClr val="604A7B"/>
                </a:solidFill>
              </a:rPr>
              <a:t>свободы (зависимости).</a:t>
            </a:r>
          </a:p>
          <a:p>
            <a:pPr marL="0" lvl="0" indent="0" algn="ctr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None/>
            </a:pPr>
            <a:endParaRPr lang="ru-RU" altLang="ru-RU" sz="3000" dirty="0">
              <a:solidFill>
                <a:srgbClr val="604A7B"/>
              </a:solidFill>
            </a:endParaRPr>
          </a:p>
          <a:p>
            <a:pPr marL="0" lvl="0" indent="0" algn="ctr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ru-RU" altLang="ru-RU" sz="3000" dirty="0">
                <a:solidFill>
                  <a:srgbClr val="604A7B"/>
                </a:solidFill>
              </a:rPr>
              <a:t>Образовательная среда, та ситуация, которая создает условия и </a:t>
            </a:r>
            <a:endParaRPr lang="ru-RU" altLang="ru-RU" sz="3000" dirty="0" smtClean="0">
              <a:solidFill>
                <a:srgbClr val="604A7B"/>
              </a:solidFill>
            </a:endParaRPr>
          </a:p>
          <a:p>
            <a:pPr marL="0" lvl="0" indent="0" algn="ctr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ru-RU" altLang="ru-RU" sz="3000" dirty="0" smtClean="0">
                <a:solidFill>
                  <a:srgbClr val="604A7B"/>
                </a:solidFill>
              </a:rPr>
              <a:t>возможности </a:t>
            </a:r>
            <a:r>
              <a:rPr lang="ru-RU" altLang="ru-RU" sz="3000" dirty="0">
                <a:solidFill>
                  <a:srgbClr val="604A7B"/>
                </a:solidFill>
              </a:rPr>
              <a:t>для развития человека. </a:t>
            </a:r>
          </a:p>
          <a:p>
            <a:pPr marL="0" lvl="0" indent="0" algn="ctr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ru-RU" altLang="ru-RU" sz="3000" dirty="0">
                <a:solidFill>
                  <a:srgbClr val="604A7B"/>
                </a:solidFill>
              </a:rPr>
              <a:t>Она приобретает </a:t>
            </a:r>
            <a:r>
              <a:rPr lang="ru-RU" altLang="ru-RU" sz="3000" dirty="0" err="1">
                <a:solidFill>
                  <a:srgbClr val="604A7B"/>
                </a:solidFill>
              </a:rPr>
              <a:t>операциональные</a:t>
            </a:r>
            <a:r>
              <a:rPr lang="ru-RU" altLang="ru-RU" sz="3000" dirty="0">
                <a:solidFill>
                  <a:srgbClr val="604A7B"/>
                </a:solidFill>
              </a:rPr>
              <a:t> характеристики и описывается </a:t>
            </a:r>
            <a:r>
              <a:rPr lang="ru-RU" altLang="ru-RU" sz="3000" b="1" dirty="0">
                <a:solidFill>
                  <a:srgbClr val="604A7B"/>
                </a:solidFill>
              </a:rPr>
              <a:t>активностью, пассивностью, свободой и зависимостью</a:t>
            </a:r>
            <a:r>
              <a:rPr lang="ru-RU" altLang="ru-RU" sz="3000" dirty="0">
                <a:solidFill>
                  <a:srgbClr val="604A7B"/>
                </a:solidFill>
              </a:rPr>
              <a:t>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2549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1952625" y="457200"/>
            <a:ext cx="8229600" cy="839789"/>
          </a:xfrm>
        </p:spPr>
        <p:txBody>
          <a:bodyPr>
            <a:normAutofit fontScale="90000"/>
          </a:bodyPr>
          <a:lstStyle/>
          <a:p>
            <a:r>
              <a:rPr altLang="ru-RU" sz="32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rPr>
              <a:t>КОМПОНЕНТЫ ОБРАЗОВАТЕЛЬНОЙ СРЕДЫ  </a:t>
            </a:r>
            <a:br>
              <a:rPr altLang="ru-RU" sz="32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rPr>
            </a:br>
            <a:r>
              <a:rPr altLang="ru-RU" sz="32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rPr>
              <a:t>(по </a:t>
            </a:r>
            <a:r>
              <a:rPr altLang="ru-RU" sz="32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rPr>
              <a:t>Ясвину</a:t>
            </a:r>
            <a:r>
              <a:rPr altLang="ru-RU" sz="3200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rPr>
              <a:t>)</a:t>
            </a:r>
            <a:r>
              <a:rPr altLang="ru-RU" dirty="0" smtClean="0"/>
              <a:t/>
            </a:r>
            <a:br>
              <a:rPr altLang="ru-RU" dirty="0" smtClean="0"/>
            </a:br>
            <a:endParaRPr lang="en-US" altLang="ru-RU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372" y="1566183"/>
            <a:ext cx="9144000" cy="5715000"/>
          </a:xfrm>
        </p:spPr>
        <p:txBody>
          <a:bodyPr/>
          <a:lstStyle/>
          <a:p>
            <a:pPr marL="514350" indent="-514350">
              <a:lnSpc>
                <a:spcPct val="90000"/>
              </a:lnSpc>
              <a:buFont typeface="Arial" panose="020B0604020202020204" pitchFamily="34" charset="0"/>
              <a:buAutoNum type="arabicPeriod"/>
              <a:defRPr/>
            </a:pPr>
            <a:r>
              <a:rPr lang="ru-RU" b="1" dirty="0"/>
              <a:t>С</a:t>
            </a:r>
            <a:r>
              <a:rPr lang="ru-RU" b="1" dirty="0" smtClean="0"/>
              <a:t>убъекты </a:t>
            </a:r>
            <a:r>
              <a:rPr lang="ru-RU" b="1" dirty="0" smtClean="0"/>
              <a:t>образовательного процесса </a:t>
            </a:r>
            <a:r>
              <a:rPr lang="ru-RU" dirty="0" smtClean="0"/>
              <a:t>(Р);</a:t>
            </a:r>
          </a:p>
          <a:p>
            <a:pPr marL="514350" indent="-514350">
              <a:lnSpc>
                <a:spcPct val="90000"/>
              </a:lnSpc>
              <a:buNone/>
              <a:defRPr/>
            </a:pPr>
            <a:r>
              <a:rPr lang="ru-RU" sz="2000" dirty="0"/>
              <a:t>Субъект – тот кто ставит цель и участвует в ее реализации.</a:t>
            </a:r>
          </a:p>
          <a:p>
            <a:pPr marL="514350" indent="-514350">
              <a:lnSpc>
                <a:spcPct val="90000"/>
              </a:lnSpc>
              <a:buNone/>
              <a:defRPr/>
            </a:pPr>
            <a:r>
              <a:rPr lang="ru-RU" sz="2000" dirty="0"/>
              <a:t>Учитель является субъектом? Ученик является субъектом?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None/>
              <a:defRPr/>
            </a:pPr>
            <a:r>
              <a:rPr lang="ru-RU" dirty="0" smtClean="0"/>
              <a:t>2. </a:t>
            </a:r>
            <a:r>
              <a:rPr lang="ru-RU" b="1" dirty="0" smtClean="0"/>
              <a:t>Социальный </a:t>
            </a:r>
            <a:r>
              <a:rPr lang="ru-RU" b="1" dirty="0" smtClean="0"/>
              <a:t>компонент образовательной среды </a:t>
            </a:r>
            <a:r>
              <a:rPr lang="ru-RU" dirty="0" smtClean="0"/>
              <a:t>(О);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None/>
              <a:defRPr/>
            </a:pPr>
            <a:r>
              <a:rPr lang="ru-RU" sz="2000" dirty="0"/>
              <a:t>Какие отношения между субъектами(есть ощущение свободы? Есть чувство безопасности? Есть чувство понимания и принятия?)? Какие формальные и неформальные правила есть в среде? 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None/>
              <a:defRPr/>
            </a:pPr>
            <a:r>
              <a:rPr lang="ru-RU" dirty="0" smtClean="0"/>
              <a:t>3. </a:t>
            </a:r>
            <a:r>
              <a:rPr lang="ru-RU" b="1" dirty="0" smtClean="0"/>
              <a:t>Пространственно-предметный </a:t>
            </a:r>
            <a:r>
              <a:rPr lang="ru-RU" b="1" dirty="0" smtClean="0"/>
              <a:t>компонент образовательной среды </a:t>
            </a:r>
            <a:r>
              <a:rPr lang="ru-RU" dirty="0" smtClean="0"/>
              <a:t>(Е); 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None/>
              <a:defRPr/>
            </a:pPr>
            <a:r>
              <a:rPr lang="ru-RU" sz="2000" dirty="0"/>
              <a:t>Как организованно пространство в аудитории? Каково соотношение количества учеников и размера помещений? Как организовано рабочее место ученика?  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None/>
              <a:defRPr/>
            </a:pPr>
            <a:r>
              <a:rPr lang="ru-RU" dirty="0" smtClean="0"/>
              <a:t>4. </a:t>
            </a:r>
            <a:r>
              <a:rPr lang="ru-RU" b="1" dirty="0" smtClean="0"/>
              <a:t>Технологический </a:t>
            </a:r>
            <a:r>
              <a:rPr lang="ru-RU" b="1" dirty="0" smtClean="0"/>
              <a:t>компонент </a:t>
            </a:r>
            <a:r>
              <a:rPr lang="ru-RU" dirty="0" smtClean="0"/>
              <a:t>(Т).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None/>
              <a:defRPr/>
            </a:pPr>
            <a:r>
              <a:rPr lang="ru-RU" sz="2000" dirty="0"/>
              <a:t>Какой стиль у преподавателя? Как контролируют учебную деятельность? Какова структура деятельности? 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4759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ru-RU" sz="32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rPr>
              <a:t>Основные типы образовательной среды </a:t>
            </a:r>
            <a:br>
              <a:rPr altLang="ru-RU" sz="32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rPr>
            </a:br>
            <a:r>
              <a:rPr altLang="ru-RU" sz="3200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rPr>
              <a:t>по В.А. </a:t>
            </a:r>
            <a:r>
              <a:rPr altLang="ru-RU" sz="3200" dirty="0" err="1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rPr>
              <a:t>Ясвину</a:t>
            </a:r>
            <a:endParaRPr lang="en-US" altLang="ru-RU" sz="3200" dirty="0">
              <a:solidFill>
                <a:schemeClr val="accent2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altLang="ru-RU" sz="2000" i="1" dirty="0" smtClean="0"/>
              <a:t>«</a:t>
            </a:r>
            <a:r>
              <a:rPr lang="ru-RU" altLang="ru-RU" sz="2000" b="1" i="1" dirty="0" smtClean="0"/>
              <a:t>догматическая среда</a:t>
            </a:r>
            <a:r>
              <a:rPr lang="ru-RU" altLang="ru-RU" sz="2000" i="1" dirty="0" smtClean="0"/>
              <a:t>», </a:t>
            </a:r>
            <a:r>
              <a:rPr lang="ru-RU" altLang="ru-RU" sz="2000" dirty="0" smtClean="0"/>
              <a:t>способствует развитию пассивности и зависимости</a:t>
            </a:r>
            <a:r>
              <a:rPr lang="en-US" altLang="ru-RU" sz="2000" dirty="0" smtClean="0"/>
              <a:t> </a:t>
            </a:r>
            <a:endParaRPr lang="ru-RU" altLang="ru-RU" sz="2000" dirty="0" smtClean="0"/>
          </a:p>
          <a:p>
            <a:r>
              <a:rPr lang="ru-RU" altLang="ru-RU" sz="2000" i="1" dirty="0" smtClean="0"/>
              <a:t>«</a:t>
            </a:r>
            <a:r>
              <a:rPr lang="ru-RU" altLang="ru-RU" sz="2000" b="1" i="1" dirty="0" smtClean="0"/>
              <a:t>карьерная среда</a:t>
            </a:r>
            <a:r>
              <a:rPr lang="ru-RU" altLang="ru-RU" sz="2000" i="1" dirty="0" smtClean="0"/>
              <a:t>», </a:t>
            </a:r>
            <a:r>
              <a:rPr lang="ru-RU" altLang="ru-RU" sz="2000" dirty="0" smtClean="0"/>
              <a:t>способствует развитию активности и зависимости</a:t>
            </a:r>
            <a:r>
              <a:rPr lang="en-US" altLang="ru-RU" sz="2000" dirty="0" smtClean="0"/>
              <a:t> </a:t>
            </a:r>
            <a:endParaRPr lang="ru-RU" altLang="ru-RU" sz="2000" dirty="0" smtClean="0"/>
          </a:p>
          <a:p>
            <a:r>
              <a:rPr lang="ru-RU" altLang="ru-RU" sz="2000" i="1" dirty="0" smtClean="0"/>
              <a:t>«</a:t>
            </a:r>
            <a:r>
              <a:rPr lang="ru-RU" altLang="ru-RU" sz="2000" b="1" i="1" dirty="0" smtClean="0"/>
              <a:t>безмятежная среда</a:t>
            </a:r>
            <a:r>
              <a:rPr lang="ru-RU" altLang="ru-RU" sz="2000" i="1" dirty="0" smtClean="0"/>
              <a:t>», с</a:t>
            </a:r>
            <a:r>
              <a:rPr lang="ru-RU" altLang="ru-RU" sz="2000" dirty="0" smtClean="0"/>
              <a:t>пособствует свободному развитию и пассивности</a:t>
            </a:r>
            <a:r>
              <a:rPr lang="en-US" altLang="ru-RU" sz="2000" dirty="0" smtClean="0"/>
              <a:t> </a:t>
            </a:r>
            <a:endParaRPr lang="ru-RU" altLang="ru-RU" sz="2000" dirty="0" smtClean="0"/>
          </a:p>
          <a:p>
            <a:r>
              <a:rPr lang="ru-RU" altLang="ru-RU" sz="2000" i="1" dirty="0" smtClean="0"/>
              <a:t>«</a:t>
            </a:r>
            <a:r>
              <a:rPr lang="ru-RU" altLang="ru-RU" sz="2000" b="1" i="1" dirty="0" smtClean="0"/>
              <a:t>творческая среда</a:t>
            </a:r>
            <a:r>
              <a:rPr lang="ru-RU" altLang="ru-RU" sz="2000" i="1" dirty="0" smtClean="0"/>
              <a:t>», </a:t>
            </a:r>
            <a:r>
              <a:rPr lang="ru-RU" altLang="ru-RU" sz="2000" dirty="0" smtClean="0"/>
              <a:t>способствует свободному развитию и активности </a:t>
            </a:r>
          </a:p>
          <a:p>
            <a:endParaRPr lang="en-US" altLang="ru-RU" sz="2000" dirty="0" smtClean="0"/>
          </a:p>
        </p:txBody>
      </p:sp>
    </p:spTree>
    <p:extLst>
      <p:ext uri="{BB962C8B-B14F-4D97-AF65-F5344CB8AC3E}">
        <p14:creationId xmlns:p14="http://schemas.microsoft.com/office/powerpoint/2010/main" val="36492339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69068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rPr>
              <a:t>Метод векторного моделирования сред</a:t>
            </a:r>
            <a:b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2050" name="Picture 2" descr="http://ic3.static.km.ru/sites/default/files/upload/2013/12/convert002_11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2584" y="638491"/>
            <a:ext cx="6766832" cy="5120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480456" y="5936162"/>
            <a:ext cx="926374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0" i="0" dirty="0" smtClean="0">
                <a:solidFill>
                  <a:srgbClr val="333333"/>
                </a:solidFill>
                <a:effectLst/>
                <a:latin typeface="Verdana" panose="020B0604030504040204" pitchFamily="34" charset="0"/>
              </a:rPr>
              <a:t>Спектр теоретически возможных подтипов среды развития личности в рамках метода векторного моделирования</a:t>
            </a:r>
            <a:br>
              <a:rPr lang="ru-RU" b="0" i="0" dirty="0" smtClean="0">
                <a:solidFill>
                  <a:srgbClr val="333333"/>
                </a:solidFill>
                <a:effectLst/>
                <a:latin typeface="Verdana" panose="020B0604030504040204" pitchFamily="34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69560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Свойства образовательной среды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Целостность, каждый элемент среды вносит вклад в реализацию целевой функции этой системы.</a:t>
            </a:r>
          </a:p>
          <a:p>
            <a:r>
              <a:rPr lang="ru-RU" sz="2000" dirty="0" smtClean="0"/>
              <a:t>Единство – свойство, достигаемое посредством определенных взаимосвязей и взаимодействий элементов образовательной среды и проявляющихся в возникновении новых свойств.</a:t>
            </a:r>
          </a:p>
          <a:p>
            <a:r>
              <a:rPr lang="ru-RU" sz="2000" dirty="0" err="1" smtClean="0"/>
              <a:t>Эмерджентность</a:t>
            </a:r>
            <a:r>
              <a:rPr lang="ru-RU" sz="2000" dirty="0" smtClean="0"/>
              <a:t> – свойство, обуславливающее появление новых свойств и качеств, не присущих элементам, входящих в состав среды.</a:t>
            </a:r>
          </a:p>
          <a:p>
            <a:r>
              <a:rPr lang="ru-RU" sz="2000" dirty="0" smtClean="0"/>
              <a:t>Организованность.</a:t>
            </a:r>
          </a:p>
          <a:p>
            <a:r>
              <a:rPr lang="ru-RU" sz="2000" dirty="0" smtClean="0"/>
              <a:t>Структурность.</a:t>
            </a:r>
          </a:p>
        </p:txBody>
      </p:sp>
    </p:spTree>
    <p:extLst>
      <p:ext uri="{BB962C8B-B14F-4D97-AF65-F5344CB8AC3E}">
        <p14:creationId xmlns:p14="http://schemas.microsoft.com/office/powerpoint/2010/main" val="3624723925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72</TotalTime>
  <Words>388</Words>
  <Application>Microsoft Office PowerPoint</Application>
  <PresentationFormat>Широкоэкранный</PresentationFormat>
  <Paragraphs>50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Легкий дым</vt:lpstr>
      <vt:lpstr>Характеристика и свойства образовательной среды</vt:lpstr>
      <vt:lpstr>Презентация PowerPoint</vt:lpstr>
      <vt:lpstr>Презентация PowerPoint</vt:lpstr>
      <vt:lpstr>Типы образовательных сред</vt:lpstr>
      <vt:lpstr>КОМПОНЕНТЫ ОБРАЗОВАТЕЛЬНОЙ СРЕДЫ   (по Ясвину) </vt:lpstr>
      <vt:lpstr>Основные типы образовательной среды  по В.А. Ясвину</vt:lpstr>
      <vt:lpstr>Метод векторного моделирования сред  </vt:lpstr>
      <vt:lpstr>Свойства образовательной среды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Директор</dc:creator>
  <cp:lastModifiedBy>Директор</cp:lastModifiedBy>
  <cp:revision>7</cp:revision>
  <dcterms:created xsi:type="dcterms:W3CDTF">2017-04-09T06:48:56Z</dcterms:created>
  <dcterms:modified xsi:type="dcterms:W3CDTF">2017-04-09T08:01:28Z</dcterms:modified>
</cp:coreProperties>
</file>