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64" r:id="rId20"/>
  </p:sldIdLst>
  <p:sldSz cx="9144000" cy="6858000" type="screen4x3"/>
  <p:notesSz cx="6858000" cy="9144000"/>
  <p:embeddedFontLst>
    <p:embeddedFont>
      <p:font typeface="Wonderland" charset="0"/>
      <p:regular r:id="rId21"/>
    </p:embeddedFont>
    <p:embeddedFont>
      <p:font typeface="Constantia" pitchFamily="18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6400"/>
    <a:srgbClr val="5C732F"/>
    <a:srgbClr val="C05D0C"/>
    <a:srgbClr val="F7B47D"/>
    <a:srgbClr val="F7B279"/>
    <a:srgbClr val="C04E0C"/>
    <a:srgbClr val="C04E00"/>
    <a:srgbClr val="C05300"/>
    <a:srgbClr val="B00000"/>
    <a:srgbClr val="FF717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85" d="100"/>
          <a:sy n="85" d="100"/>
        </p:scale>
        <p:origin x="-720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zvezdochki11.ucoz.net/99475421_large_029.png" TargetMode="External"/><Relationship Id="rId2" Type="http://schemas.openxmlformats.org/officeDocument/2006/relationships/hyperlink" Target="https://img-fotki.yandex.ru/get/5903/39663434.87f/0_aa5bb_51b2510b_ori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&#1072;&#1085;&#1080;&#1084;&#1080;&#1088;&#1086;&#1074;&#1072;&#1085;&#1085;&#1099;&#1077;%20&#1082;&#1072;&#1088;&#1090;&#1080;&#1085;&#1082;&#1080;%20&#1076;&#1083;&#1103;%20&#1087;&#1088;&#1077;&#1079;&#1077;&#1085;&#1090;&#1072;&#1094;&#1080;&#1081;%20&#1089;&#1084;&#1072;&#1081;&#1083;&#1080;&#1082;&#1080;%20&#1089;&#1086;&#1083;&#1085;&#1099;&#1096;&#1082;&#1086;&amp;img_url=https://ami.guru/forum/uploads/monthly_01_2015/post-15242-0-11308300-1420800168.gif&amp;pos=8&amp;rpt=simage&amp;lr=62" TargetMode="External"/><Relationship Id="rId5" Type="http://schemas.openxmlformats.org/officeDocument/2006/relationships/hyperlink" Target="http://elenaranko.ucoz.ru/" TargetMode="External"/><Relationship Id="rId4" Type="http://schemas.openxmlformats.org/officeDocument/2006/relationships/hyperlink" Target="http://lisyonok.ucoz.ru/_ld/0/12902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H:\&#1050;&#1086;&#1085;&#1082;&#1091;&#1088;&#1089;%20&#1041;&#1072;&#1083;&#1072;&#1096;&#1086;&#1074;&#1072;\zvuk_lesa_Zvuki_prirody_dlya_rebenka_(vmuzice.com).mp3" TargetMode="External"/><Relationship Id="rId1" Type="http://schemas.openxmlformats.org/officeDocument/2006/relationships/audio" Target="file:///C:\Users\&#1070;&#1088;&#1080;&#1081;\Desktop\3D_Sound_Binaural_effect_Zvuki_lesa_Vogel_La_Palma_(vmuzice.com)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3" y="1628800"/>
            <a:ext cx="744369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Wonderland" pitchFamily="2" charset="0"/>
                <a:ea typeface="+mj-ea"/>
                <a:cs typeface="+mj-cs"/>
              </a:rPr>
              <a:t>«Дикие  животные» </a:t>
            </a:r>
            <a:endParaRPr kumimoji="0" lang="ru-RU" sz="5400" b="1" i="0" u="none" strike="noStrike" kern="1200" normalizeH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Wonderland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437112"/>
            <a:ext cx="5256584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Балашова Светлана Юрьевна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16632"/>
            <a:ext cx="734481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889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Wonderland" pitchFamily="2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96552" y="404665"/>
            <a:ext cx="9145016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algn="ctr">
              <a:lnSpc>
                <a:spcPct val="12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ea typeface="Times New Roman"/>
                <a:cs typeface="Times New Roman"/>
              </a:rPr>
              <a:t>КГБОУ «Шарыповская </a:t>
            </a:r>
            <a:r>
              <a:rPr lang="ru-RU" sz="2400" dirty="0" smtClean="0">
                <a:solidFill>
                  <a:srgbClr val="0070C0"/>
                </a:solidFill>
                <a:ea typeface="Times New Roman"/>
                <a:cs typeface="Times New Roman"/>
              </a:rPr>
              <a:t>школа</a:t>
            </a:r>
            <a:r>
              <a:rPr lang="ru-RU" sz="2400" dirty="0">
                <a:solidFill>
                  <a:srgbClr val="0070C0"/>
                </a:solidFill>
                <a:ea typeface="Times New Roman"/>
                <a:cs typeface="Times New Roman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«Назови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детёнышей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»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15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36" y="1691926"/>
            <a:ext cx="2304256" cy="1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10214"/>
            <a:ext cx="200313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23958" y="1412776"/>
            <a:ext cx="4118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У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лисицы  -</a:t>
            </a:r>
            <a:r>
              <a:rPr lang="ru-RU" sz="2800" b="1" dirty="0" smtClean="0">
                <a:solidFill>
                  <a:srgbClr val="0070C0"/>
                </a:solidFill>
                <a:latin typeface="Constantia"/>
                <a:ea typeface="Constant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лисёнок.</a:t>
            </a:r>
            <a:endParaRPr lang="ru-RU" sz="2800" b="1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518246" cy="202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70" y="4572364"/>
            <a:ext cx="2166941" cy="186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4041564"/>
            <a:ext cx="3818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белки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бельчонок.</a:t>
            </a:r>
            <a:endParaRPr lang="ru-RU" sz="2800" b="1" dirty="0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13" y="4797152"/>
            <a:ext cx="2373356" cy="178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827" y="4701837"/>
            <a:ext cx="2019669" cy="188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56413" y="4172479"/>
            <a:ext cx="4221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У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волчицы – волчонок.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42627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onstantia"/>
                <a:ea typeface="Constantia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Один - много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onstantia"/>
                <a:ea typeface="Constantia" pitchFamily="18" charset="0"/>
                <a:cs typeface="Times New Roman" pitchFamily="18" charset="0"/>
              </a:rPr>
              <a:t>»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340768"/>
            <a:ext cx="3538007" cy="24482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4202410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61048"/>
            <a:ext cx="4202410" cy="2605811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4562"/>
            <a:ext cx="3888432" cy="278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206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/>
                <a:ea typeface="Constantia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Один - много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/>
                <a:ea typeface="Constantia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456384" cy="265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27154"/>
            <a:ext cx="4176464" cy="272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7" y="3955639"/>
            <a:ext cx="3288425" cy="2497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10348"/>
            <a:ext cx="3888432" cy="2588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29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onstantia"/>
                <a:ea typeface="Constantia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Один - много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onstantia"/>
                <a:ea typeface="Constantia" pitchFamily="18" charset="0"/>
                <a:cs typeface="Times New Roman" pitchFamily="18" charset="0"/>
              </a:rPr>
              <a:t>»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3960440" cy="309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3799324" cy="298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61647"/>
            <a:ext cx="3456384" cy="249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9627"/>
            <a:ext cx="3799324" cy="25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087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«Четвёртый лишний»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84785"/>
            <a:ext cx="3456383" cy="27072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340768"/>
            <a:ext cx="4002975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55017"/>
            <a:ext cx="3478241" cy="2414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29895"/>
            <a:ext cx="4002974" cy="25394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796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«Четвёртый лишний»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7"/>
            <a:ext cx="3563498" cy="25284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6576"/>
            <a:ext cx="3648388" cy="2524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3491490" cy="2615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21088"/>
            <a:ext cx="3827624" cy="2469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78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00855"/>
          </a:xfrm>
        </p:spPr>
      </p:pic>
    </p:spTree>
    <p:extLst>
      <p:ext uri="{BB962C8B-B14F-4D97-AF65-F5344CB8AC3E}">
        <p14:creationId xmlns="" xmlns:p14="http://schemas.microsoft.com/office/powerpoint/2010/main" val="5595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2233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Рефлексия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36339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Предлагаю учащимся встать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в круг,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на голову одеть маску-шапочку животного и от 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имени этого животного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высказать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пожелания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</a:pP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</a:pPr>
            <a:r>
              <a:rPr lang="ru-RU" b="1" dirty="0" smtClean="0">
                <a:solidFill>
                  <a:srgbClr val="0070C0"/>
                </a:solidFill>
                <a:ea typeface="Constantia" pitchFamily="18" charset="0"/>
                <a:cs typeface="Times New Roman" pitchFamily="18" charset="0"/>
              </a:rPr>
              <a:t>- Я, белка, хочу пожелать всем ребятам хорошо учится.</a:t>
            </a:r>
            <a:endParaRPr lang="ru-RU" b="1" dirty="0">
              <a:solidFill>
                <a:srgbClr val="0070C0"/>
              </a:solidFill>
              <a:ea typeface="Constantia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</a:pPr>
            <a:r>
              <a:rPr lang="ru-RU" b="1" dirty="0">
                <a:solidFill>
                  <a:srgbClr val="0070C0"/>
                </a:solidFill>
                <a:ea typeface="Constantia" pitchFamily="18" charset="0"/>
                <a:cs typeface="Times New Roman" pitchFamily="18" charset="0"/>
              </a:rPr>
              <a:t>- Я, медведь, хочу пожелать вам счастья.</a:t>
            </a:r>
            <a:endParaRPr lang="ru-RU" b="1" dirty="0">
              <a:solidFill>
                <a:srgbClr val="0070C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</a:pPr>
            <a:r>
              <a:rPr lang="ru-RU" b="1" dirty="0">
                <a:solidFill>
                  <a:srgbClr val="0070C0"/>
                </a:solidFill>
                <a:ea typeface="Constantia" pitchFamily="18" charset="0"/>
                <a:cs typeface="Times New Roman" pitchFamily="18" charset="0"/>
              </a:rPr>
              <a:t>-Я, лиса, хочу пожелать вам успехов.</a:t>
            </a:r>
            <a:endParaRPr lang="ru-RU" b="1" dirty="0">
              <a:solidFill>
                <a:srgbClr val="0070C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</a:pPr>
            <a:r>
              <a:rPr lang="ru-RU" b="1" dirty="0">
                <a:solidFill>
                  <a:srgbClr val="0070C0"/>
                </a:solidFill>
                <a:ea typeface="Constantia" pitchFamily="18" charset="0"/>
                <a:cs typeface="Times New Roman" pitchFamily="18" charset="0"/>
              </a:rPr>
              <a:t>-Я, заяц, хочу пожелать вам здоровья.</a:t>
            </a:r>
            <a:endParaRPr lang="ru-RU" b="1" dirty="0">
              <a:solidFill>
                <a:srgbClr val="0070C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</a:pPr>
            <a:r>
              <a:rPr lang="ru-RU" b="1" dirty="0">
                <a:solidFill>
                  <a:srgbClr val="0070C0"/>
                </a:solidFill>
                <a:ea typeface="Constantia" pitchFamily="18" charset="0"/>
                <a:cs typeface="Times New Roman" pitchFamily="18" charset="0"/>
              </a:rPr>
              <a:t>-Я, волк, хочу пожелать вам удачи.</a:t>
            </a:r>
            <a:endParaRPr lang="ru-RU" b="1" dirty="0">
              <a:solidFill>
                <a:srgbClr val="0070C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</a:pPr>
            <a:r>
              <a:rPr lang="ru-RU" b="1" dirty="0">
                <a:solidFill>
                  <a:srgbClr val="0070C0"/>
                </a:solidFill>
                <a:ea typeface="Constantia" pitchFamily="18" charset="0"/>
                <a:cs typeface="Times New Roman" pitchFamily="18" charset="0"/>
              </a:rPr>
              <a:t>-Я, ёж, хочу пожелать вам мира.</a:t>
            </a:r>
            <a:endParaRPr lang="ru-RU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7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2533650" cy="2609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4581128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</a:rPr>
              <a:t>      Благодарю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484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975" y="1484784"/>
            <a:ext cx="84567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hlinkClick r:id="rId2"/>
            </a:endParaRPr>
          </a:p>
          <a:p>
            <a:pPr algn="just"/>
            <a:endParaRPr lang="ru-RU" sz="2000" dirty="0">
              <a:hlinkClick r:id="rId2"/>
            </a:endParaRPr>
          </a:p>
          <a:p>
            <a:pPr algn="just"/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img-fotki.yandex.ru/get/5903/39663434.87f/0_aa5bb_51b2510b_orig</a:t>
            </a:r>
            <a:r>
              <a:rPr lang="ru-RU" sz="2000" dirty="0" smtClean="0"/>
              <a:t>  </a:t>
            </a:r>
          </a:p>
          <a:p>
            <a:pPr algn="just"/>
            <a:endParaRPr lang="ru-RU" sz="2400" b="1" i="1" dirty="0" smtClean="0"/>
          </a:p>
          <a:p>
            <a:pPr algn="just"/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zvezdochki11.ucoz.net/99475421_large_029.png</a:t>
            </a:r>
            <a:r>
              <a:rPr lang="ru-RU" sz="2000" dirty="0" smtClean="0"/>
              <a:t> </a:t>
            </a:r>
          </a:p>
          <a:p>
            <a:pPr algn="just"/>
            <a:endParaRPr lang="ru-RU" sz="2400" b="1" i="1" dirty="0"/>
          </a:p>
          <a:p>
            <a:pPr algn="just"/>
            <a:r>
              <a:rPr lang="ru-RU" sz="2000" dirty="0">
                <a:hlinkClick r:id="rId4"/>
              </a:rPr>
              <a:t>http://lisyonok.ucoz.ru/_</a:t>
            </a:r>
            <a:r>
              <a:rPr lang="ru-RU" sz="2000" dirty="0" smtClean="0">
                <a:hlinkClick r:id="rId4"/>
              </a:rPr>
              <a:t>ld/0/12902.png</a:t>
            </a:r>
            <a:r>
              <a:rPr lang="ru-RU" sz="2000" dirty="0" smtClean="0"/>
              <a:t>   </a:t>
            </a:r>
          </a:p>
        </p:txBody>
      </p:sp>
      <p:sp>
        <p:nvSpPr>
          <p:cNvPr id="2" name="AutoShape 2" descr="https://img-fotki.yandex.ru/get/4115/42830165.143/0_95b36_b7f95f88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408712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</a:rPr>
              <a:t>Интернет - ресурсы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onderland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769" y="1649770"/>
            <a:ext cx="3514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Times New Roman" pitchFamily="18" charset="0"/>
                <a:cs typeface="Arial" pitchFamily="34" charset="0"/>
              </a:rPr>
              <a:t>Сайт: </a:t>
            </a:r>
            <a:r>
              <a:rPr lang="en-US" i="1" dirty="0">
                <a:latin typeface="Times New Roman" pitchFamily="18" charset="0"/>
                <a:cs typeface="Arial" pitchFamily="34" charset="0"/>
                <a:hlinkClick r:id="rId5"/>
              </a:rPr>
              <a:t>http://elenaranko.ucoz.ru/</a:t>
            </a:r>
            <a:r>
              <a:rPr lang="ru-RU" i="1" dirty="0">
                <a:latin typeface="Times New Roman" pitchFamily="18" charset="0"/>
                <a:cs typeface="Arial" pitchFamily="34" charset="0"/>
              </a:rPr>
              <a:t>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57" y="4013370"/>
            <a:ext cx="8520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en-US" dirty="0" smtClean="0"/>
              <a:t>https</a:t>
            </a:r>
            <a:r>
              <a:rPr lang="en-US" dirty="0"/>
              <a:t>://yandex.ru/images/search?text=</a:t>
            </a:r>
            <a:r>
              <a:rPr lang="ru-RU" dirty="0"/>
              <a:t>картинки+дикие+животные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975" y="4509121"/>
            <a:ext cx="8456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http://ped-kopilka.ru/blogs/voronkina-lyudmila-artemevna/zagadki-o-dikih-zhivotnyh-s-otvetami-dlja-doshkolnikov-i-mladshih-shkolnikov.html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1769" y="5421862"/>
            <a:ext cx="806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https://yandex.ru/images/search?text=</a:t>
            </a:r>
            <a:r>
              <a:rPr lang="ru-RU" dirty="0">
                <a:hlinkClick r:id="rId6"/>
              </a:rPr>
              <a:t>анимированные%20картинки%20для%20презентаций%20смайлики%20солнышко&amp;</a:t>
            </a:r>
            <a:r>
              <a:rPr lang="en-US" dirty="0" smtClean="0">
                <a:hlinkClick r:id="rId6"/>
              </a:rPr>
              <a:t>img_url=https%3A%2F%2Fami.guru%2Fforum%2Fuploads%2Fmonthly_01_2015%2Fpost-15242-0-11308300-1420800168.gif&amp;pos=8&amp;rpt=simage&amp;lr=62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105835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http://vmuzice.com/mp3/%E7%E2%F3%EA%E8+%EB%E5%F1%E0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4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Загадки </a:t>
            </a:r>
            <a:endParaRPr lang="ru-RU" sz="36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5040560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666750" algn="l"/>
              </a:tabLst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Сам зверёк поменьше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кошки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,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66750" algn="l"/>
              </a:tabLst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Хвост пушистый и большой.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66750" algn="l"/>
              </a:tabLst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Ну, и быстрые же ножки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66750" algn="l"/>
              </a:tabLst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Скачут по лесу стрелой.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66750" algn="l"/>
              </a:tabLst>
            </a:pP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(Белка)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</a:pP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</a:pP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66750" algn="l"/>
              </a:tabLst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Комочек пуха, длинное ухо,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66750" algn="l"/>
              </a:tabLst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Прыгает ловко, любит морковку.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66750" algn="l"/>
              </a:tabLst>
            </a:pP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(Заяц)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1" descr="C:\Users\админ\Desktop\картины ватсап\IMG-20141219-W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340768"/>
            <a:ext cx="2952328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64" y="4077072"/>
            <a:ext cx="295116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576064"/>
          </a:xfrm>
        </p:spPr>
        <p:txBody>
          <a:bodyPr>
            <a:noAutofit/>
          </a:bodyPr>
          <a:lstStyle/>
          <a:p>
            <a:r>
              <a:rPr lang="ru-RU" sz="36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Загадки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80520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66750" algn="l"/>
              </a:tabLst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в берлоге спит зимой 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большущею сосной. 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когда придет весна 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Просыпается от сна.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66750" algn="l"/>
              </a:tabLst>
            </a:pP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Медведь)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66750" algn="l"/>
              </a:tabLst>
            </a:pP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236913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15" y="1268761"/>
            <a:ext cx="3229325" cy="276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929190" y="3929066"/>
            <a:ext cx="37607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Весь в колючках,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Ворчит, как злючка,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испугается,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клубок свивается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1"/>
                </a:solidFill>
                <a:cs typeface="Arial" pitchFamily="34" charset="0"/>
              </a:rPr>
              <a:t>(Ёж)</a:t>
            </a:r>
            <a:endParaRPr lang="ru-RU" sz="4800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Загадки </a:t>
            </a:r>
            <a:endParaRPr lang="ru-RU" sz="36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896544"/>
          </a:xfrm>
        </p:spPr>
        <p:txBody>
          <a:bodyPr/>
          <a:lstStyle/>
          <a:p>
            <a:pPr marL="914400" lvl="2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66750" algn="l"/>
              </a:tabLst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Хитрая плутовка, рыжая головка, хвост пушистый </a:t>
            </a:r>
            <a:r>
              <a:rPr lang="ru-RU" sz="2800" dirty="0">
                <a:solidFill>
                  <a:srgbClr val="0070C0"/>
                </a:solidFill>
                <a:latin typeface="Constantia"/>
                <a:ea typeface="Constantia" pitchFamily="18" charset="0"/>
                <a:cs typeface="Times New Roman" pitchFamily="18" charset="0"/>
              </a:rPr>
              <a:t>–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краса! А зовут её </a:t>
            </a:r>
            <a:r>
              <a:rPr lang="ru-RU" sz="2800" i="1" dirty="0">
                <a:solidFill>
                  <a:srgbClr val="0070C0"/>
                </a:solidFill>
                <a:latin typeface="Constantia"/>
                <a:ea typeface="Constantia" pitchFamily="18" charset="0"/>
                <a:cs typeface="Times New Roman" pitchFamily="18" charset="0"/>
              </a:rPr>
              <a:t>…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66750" algn="l"/>
              </a:tabLst>
            </a:pP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(</a:t>
            </a: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Лиса)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09120"/>
            <a:ext cx="5328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День и ночь по лесу рыщет,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День и ночь добычу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ищет.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Ходит бродит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он молчком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,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Уши серые торчком.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</a:pP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(Волк)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81337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2841600" cy="251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403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Кто это ?</a:t>
            </a:r>
            <a:br>
              <a:rPr lang="ru-RU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Назовите  одним словом.</a:t>
            </a:r>
            <a:endParaRPr lang="ru-RU" sz="36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40" y="1340768"/>
            <a:ext cx="8352314" cy="4896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05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Дикие животные живут в лесу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3" y="1628800"/>
            <a:ext cx="8701732" cy="4536503"/>
          </a:xfrm>
        </p:spPr>
      </p:pic>
      <p:pic>
        <p:nvPicPr>
          <p:cNvPr id="5" name="3D_Sound_Binaural_effect_Zvuki_lesa_Vogel_La_Palma_(vmuzic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zvuk_lesa_Zvuki_prirody_dlya_rebenka_(vmuzice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467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69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«Кто, где живёт?»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юркнула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дупло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…залез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берлогу.</a:t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…спряталась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нору.</a:t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…шмыгнул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логово.</a:t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…забрался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листья.</a:t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…укрылся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кустом.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02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Закончи предложение»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Неуклюжий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как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.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Быстроногий, как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.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Хитрый, как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.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Голодный, как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.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Колючий, как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.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Ловкая, как… 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49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«Назови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детёнышей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»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7" y="1310422"/>
            <a:ext cx="301486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18017"/>
            <a:ext cx="2520280" cy="193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1984916"/>
            <a:ext cx="3422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70C0"/>
                </a:solidFill>
              </a:rPr>
              <a:t>У ежихи </a:t>
            </a:r>
            <a:r>
              <a:rPr lang="ru-RU" sz="2800" b="1" dirty="0" smtClean="0">
                <a:solidFill>
                  <a:srgbClr val="0070C0"/>
                </a:solidFill>
              </a:rPr>
              <a:t>– ежонок.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98980"/>
            <a:ext cx="2518262" cy="204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95" y="2649560"/>
            <a:ext cx="2251746" cy="209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87401" y="4480341"/>
            <a:ext cx="519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rgbClr val="0070C0"/>
                </a:solidFill>
              </a:rPr>
              <a:t>У </a:t>
            </a:r>
            <a:r>
              <a:rPr lang="ru-RU" sz="2800" b="1" dirty="0" smtClean="0">
                <a:solidFill>
                  <a:srgbClr val="0070C0"/>
                </a:solidFill>
              </a:rPr>
              <a:t>зайчихи   -  зайчонок.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" y="4869160"/>
            <a:ext cx="29726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014" y="4936360"/>
            <a:ext cx="2270497" cy="166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1760" y="6093296"/>
            <a:ext cx="512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У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медведицы- медвежонок.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81329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0021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352</Words>
  <Application>Microsoft Office PowerPoint</Application>
  <PresentationFormat>Экран (4:3)</PresentationFormat>
  <Paragraphs>78</Paragraphs>
  <Slides>19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Wonderland</vt:lpstr>
      <vt:lpstr>Times New Roman</vt:lpstr>
      <vt:lpstr>Constantia</vt:lpstr>
      <vt:lpstr>Calibri</vt:lpstr>
      <vt:lpstr>Тема Office</vt:lpstr>
      <vt:lpstr>Слайд 1</vt:lpstr>
      <vt:lpstr>Загадки </vt:lpstr>
      <vt:lpstr>Загадки </vt:lpstr>
      <vt:lpstr>Загадки </vt:lpstr>
      <vt:lpstr>Кто это ? Назовите  одним словом.</vt:lpstr>
      <vt:lpstr>Дикие животные живут в лесу</vt:lpstr>
      <vt:lpstr>«Кто, где живёт?»  </vt:lpstr>
      <vt:lpstr> «Закончи предложение»</vt:lpstr>
      <vt:lpstr>«Назови детёнышей» </vt:lpstr>
      <vt:lpstr>«Назови детёнышей» </vt:lpstr>
      <vt:lpstr>«Один - много»</vt:lpstr>
      <vt:lpstr>«Один - много»</vt:lpstr>
      <vt:lpstr>«Один - много»</vt:lpstr>
      <vt:lpstr>«Четвёртый лишний»</vt:lpstr>
      <vt:lpstr>«Четвёртый лишний»</vt:lpstr>
      <vt:lpstr>Слайд 16</vt:lpstr>
      <vt:lpstr>Рефлексия </vt:lpstr>
      <vt:lpstr>Слайд 18</vt:lpstr>
      <vt:lpstr>Интернет -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78</cp:revision>
  <dcterms:created xsi:type="dcterms:W3CDTF">2013-08-23T08:38:35Z</dcterms:created>
  <dcterms:modified xsi:type="dcterms:W3CDTF">2018-01-29T14:23:52Z</dcterms:modified>
</cp:coreProperties>
</file>