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8" r:id="rId3"/>
    <p:sldId id="259" r:id="rId4"/>
    <p:sldId id="260" r:id="rId5"/>
    <p:sldId id="264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4552"/>
    <a:srgbClr val="00CC00"/>
    <a:srgbClr val="DFEF4B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580EC-7925-4EF0-AD08-82AC791F6FB3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B10BC-069E-41A4-AAEF-78B5E80A6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24143-D029-4BE3-8728-157C29374AA6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ABEA4-F865-4F73-855F-0B2AE6914F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735B0-6917-47D8-BFF8-CED6ECE4ACAC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114D7-51B8-4827-9864-602B1E6F5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AC7C0-A1CE-41CF-AE1E-6F838C31673D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C412B-1ECC-4F95-9D9C-9F0D06E05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5A2A1-FE46-473F-A2B2-BC0CF704EDF6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DEB66-D843-4095-AA07-020E6F318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225B1-2640-41FD-ADA3-DBCF06089856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FEC83-CE7C-4E94-8EDB-AC23E6055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3C744-0C03-4A37-8972-2318F4A9D96E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792CB-2BB3-44AA-AB40-896AF3576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448E6-725F-40BF-A929-A96D55C4092A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FFF7D-30D0-4AC2-A7C0-07C39472E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E65F2-7255-4661-A9FE-D5D38A90B291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F0BBE-5481-43CD-B211-05947E4F8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618E9-E86F-4F5A-8780-9A242D27A594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33446-6A84-4E4C-B40E-02F2D85DB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D127D-3EB2-42FC-9DC0-3C9108783E64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59C6C-9163-46CE-9B8A-88BED33B8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3E31F0-2A41-47AF-ABF0-176F64BEBDDA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38AEC0-ECB6-4C88-80F8-B1FDA6F05E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спо</a:t>
            </a:r>
          </a:p>
        </p:txBody>
      </p:sp>
      <p:sp>
        <p:nvSpPr>
          <p:cNvPr id="13314" name="Rectangle 8"/>
          <p:cNvSpPr>
            <a:spLocks noGrp="1"/>
          </p:cNvSpPr>
          <p:nvPr>
            <p:ph type="body" sz="half" idx="4294967295"/>
          </p:nvPr>
        </p:nvSpPr>
        <p:spPr>
          <a:xfrm>
            <a:off x="179388" y="260350"/>
            <a:ext cx="4316412" cy="6408738"/>
          </a:xfrm>
        </p:spPr>
        <p:txBody>
          <a:bodyPr/>
          <a:lstStyle/>
          <a:p>
            <a:pPr lvl="1" eaLnBrk="1" hangingPunct="1">
              <a:buFont typeface="Wingdings 2" pitchFamily="18" charset="2"/>
              <a:buNone/>
            </a:pPr>
            <a:r>
              <a:rPr lang="en-US" sz="3600" smtClean="0">
                <a:solidFill>
                  <a:schemeClr val="accent2"/>
                </a:solidFill>
                <a:latin typeface="Arial" charset="0"/>
              </a:rPr>
              <a:t>           </a:t>
            </a:r>
            <a:r>
              <a:rPr lang="en-US" sz="3600" smtClean="0">
                <a:solidFill>
                  <a:srgbClr val="DFEF4B"/>
                </a:solidFill>
                <a:latin typeface="Arial" charset="0"/>
              </a:rPr>
              <a:t>[ </a:t>
            </a:r>
            <a:r>
              <a:rPr lang="en-US" sz="3600" smtClean="0">
                <a:solidFill>
                  <a:srgbClr val="F54552"/>
                </a:solidFill>
                <a:latin typeface="Arial" charset="0"/>
              </a:rPr>
              <a:t>i:</a:t>
            </a:r>
            <a:r>
              <a:rPr lang="en-US" sz="3600" smtClean="0">
                <a:solidFill>
                  <a:srgbClr val="FFFF00"/>
                </a:solidFill>
                <a:latin typeface="Arial" charset="0"/>
              </a:rPr>
              <a:t>]</a:t>
            </a:r>
            <a:endParaRPr lang="ru-RU" sz="360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3315" name="Rectangle 9"/>
          <p:cNvSpPr>
            <a:spLocks noGrp="1"/>
          </p:cNvSpPr>
          <p:nvPr>
            <p:ph type="body" sz="half" idx="4294967295"/>
          </p:nvPr>
        </p:nvSpPr>
        <p:spPr>
          <a:xfrm>
            <a:off x="4648200" y="188913"/>
            <a:ext cx="4038600" cy="61356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sz="4000" smtClean="0">
              <a:solidFill>
                <a:srgbClr val="00CC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z="4000" b="1" smtClean="0">
                <a:solidFill>
                  <a:srgbClr val="00CC00"/>
                </a:solidFill>
              </a:rPr>
              <a:t>Hi!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4000" b="1" smtClean="0">
                <a:solidFill>
                  <a:srgbClr val="00CC00"/>
                </a:solidFill>
              </a:rPr>
              <a:t>I`m a little b</a:t>
            </a:r>
            <a:r>
              <a:rPr lang="en-US" sz="4000" b="1" smtClean="0">
                <a:solidFill>
                  <a:srgbClr val="F54552"/>
                </a:solidFill>
              </a:rPr>
              <a:t>ee</a:t>
            </a:r>
            <a:r>
              <a:rPr lang="en-US" sz="4000" b="1" smtClean="0">
                <a:solidFill>
                  <a:srgbClr val="00CC00"/>
                </a:solidFill>
              </a:rPr>
              <a:t>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4000" b="1" smtClean="0">
                <a:solidFill>
                  <a:srgbClr val="00CC00"/>
                </a:solidFill>
              </a:rPr>
              <a:t>I`m Maya.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4000" b="1" smtClean="0">
                <a:solidFill>
                  <a:srgbClr val="00CC00"/>
                </a:solidFill>
              </a:rPr>
              <a:t>I`m thr</a:t>
            </a:r>
            <a:r>
              <a:rPr lang="en-US" sz="4000" b="1" smtClean="0">
                <a:solidFill>
                  <a:srgbClr val="F54552"/>
                </a:solidFill>
              </a:rPr>
              <a:t>ee</a:t>
            </a:r>
            <a:r>
              <a:rPr lang="en-US" sz="4000" b="1" smtClean="0">
                <a:solidFill>
                  <a:srgbClr val="00CC00"/>
                </a:solidFill>
              </a:rPr>
              <a:t>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4000" b="1" smtClean="0">
                <a:solidFill>
                  <a:srgbClr val="00CC00"/>
                </a:solidFill>
              </a:rPr>
              <a:t>I live in a tr</a:t>
            </a:r>
            <a:r>
              <a:rPr lang="en-US" sz="4000" b="1" smtClean="0">
                <a:solidFill>
                  <a:srgbClr val="F54552"/>
                </a:solidFill>
              </a:rPr>
              <a:t>ee</a:t>
            </a:r>
            <a:r>
              <a:rPr lang="en-US" sz="4000" b="1" smtClean="0">
                <a:solidFill>
                  <a:srgbClr val="00CC00"/>
                </a:solidFill>
              </a:rPr>
              <a:t>.</a:t>
            </a:r>
            <a:endParaRPr lang="ru-RU" sz="4000" b="1" smtClean="0">
              <a:solidFill>
                <a:srgbClr val="00CC00"/>
              </a:solidFill>
            </a:endParaRPr>
          </a:p>
        </p:txBody>
      </p:sp>
      <p:pic>
        <p:nvPicPr>
          <p:cNvPr id="13316" name="Picture 7" descr="maya1-maja-busy-b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125538"/>
            <a:ext cx="3508375" cy="478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10"/>
          <p:cNvSpPr>
            <a:spLocks noChangeArrowheads="1"/>
          </p:cNvSpPr>
          <p:nvPr/>
        </p:nvSpPr>
        <p:spPr bwMode="auto">
          <a:xfrm>
            <a:off x="1331913" y="5876925"/>
            <a:ext cx="157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r>
              <a:rPr lang="en-US" sz="4400">
                <a:solidFill>
                  <a:srgbClr val="DFEF4B"/>
                </a:solidFill>
              </a:rPr>
              <a:t>b</a:t>
            </a:r>
            <a:r>
              <a:rPr lang="en-US" sz="4400">
                <a:solidFill>
                  <a:srgbClr val="F54552"/>
                </a:solidFill>
              </a:rPr>
              <a:t>ee</a:t>
            </a:r>
            <a:endParaRPr lang="ru-RU" sz="4400">
              <a:solidFill>
                <a:srgbClr val="F5455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`</a:t>
            </a:r>
            <a:endParaRPr lang="ru-RU" smtClean="0"/>
          </a:p>
        </p:txBody>
      </p:sp>
      <p:pic>
        <p:nvPicPr>
          <p:cNvPr id="15362" name="Picture 2" descr="E:\сканирование12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0007"/>
          <a:stretch>
            <a:fillRect/>
          </a:stretch>
        </p:blipFill>
        <p:spPr>
          <a:xfrm>
            <a:off x="0" y="0"/>
            <a:ext cx="9144000" cy="5000625"/>
          </a:xfrm>
        </p:spPr>
      </p:pic>
      <p:pic>
        <p:nvPicPr>
          <p:cNvPr id="15363" name="Picture 2" descr="E:\сканирование22.jpeg"/>
          <p:cNvPicPr>
            <a:picLocks noChangeAspect="1" noChangeArrowheads="1"/>
          </p:cNvPicPr>
          <p:nvPr/>
        </p:nvPicPr>
        <p:blipFill>
          <a:blip r:embed="rId3"/>
          <a:srcRect t="11491"/>
          <a:stretch>
            <a:fillRect/>
          </a:stretch>
        </p:blipFill>
        <p:spPr bwMode="auto">
          <a:xfrm>
            <a:off x="571500" y="5000625"/>
            <a:ext cx="74295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5-конечная звезда 4"/>
          <p:cNvSpPr/>
          <p:nvPr/>
        </p:nvSpPr>
        <p:spPr>
          <a:xfrm>
            <a:off x="4714875" y="4143375"/>
            <a:ext cx="285750" cy="2143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286500" y="4714875"/>
            <a:ext cx="214313" cy="2143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6357938" y="5143500"/>
            <a:ext cx="285750" cy="2143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2" descr="E:\сканирование22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285750"/>
            <a:ext cx="8304213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Рик и его дедушка</a:t>
            </a:r>
          </a:p>
        </p:txBody>
      </p:sp>
      <p:pic>
        <p:nvPicPr>
          <p:cNvPr id="16386" name="Picture 3" descr="E:\сканирование23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28750"/>
            <a:ext cx="9147175" cy="4643438"/>
          </a:xfrm>
        </p:spPr>
      </p:pic>
      <p:sp>
        <p:nvSpPr>
          <p:cNvPr id="7" name="Минус 6"/>
          <p:cNvSpPr/>
          <p:nvPr/>
        </p:nvSpPr>
        <p:spPr>
          <a:xfrm>
            <a:off x="2143125" y="3286125"/>
            <a:ext cx="714375" cy="1428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8358188" y="3500438"/>
            <a:ext cx="500062" cy="1428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5357813" y="3786188"/>
            <a:ext cx="857250" cy="1428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Минус 9"/>
          <p:cNvSpPr/>
          <p:nvPr/>
        </p:nvSpPr>
        <p:spPr>
          <a:xfrm>
            <a:off x="4572000" y="4143375"/>
            <a:ext cx="1214438" cy="1428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Минус 10"/>
          <p:cNvSpPr/>
          <p:nvPr/>
        </p:nvSpPr>
        <p:spPr>
          <a:xfrm>
            <a:off x="0" y="4429125"/>
            <a:ext cx="1071563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0" y="4786313"/>
            <a:ext cx="1143000" cy="7143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Минус 12"/>
          <p:cNvSpPr/>
          <p:nvPr/>
        </p:nvSpPr>
        <p:spPr>
          <a:xfrm>
            <a:off x="7929563" y="5000625"/>
            <a:ext cx="1214437" cy="460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2214563" y="5643563"/>
            <a:ext cx="928687" cy="4603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Минус 14"/>
          <p:cNvSpPr/>
          <p:nvPr/>
        </p:nvSpPr>
        <p:spPr>
          <a:xfrm>
            <a:off x="6143625" y="5715000"/>
            <a:ext cx="928688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Закончи предложения притяжательными местоимениями и прочитай их.</a:t>
            </a:r>
          </a:p>
        </p:txBody>
      </p:sp>
      <p:pic>
        <p:nvPicPr>
          <p:cNvPr id="17410" name="Picture 2" descr="E:\сканирование3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357313"/>
            <a:ext cx="7072312" cy="5227637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71813" y="1785938"/>
            <a:ext cx="1643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onstantia" pitchFamily="18" charset="0"/>
              </a:rPr>
              <a:t>their</a:t>
            </a:r>
            <a:endParaRPr lang="ru-RU" sz="2400">
              <a:latin typeface="Constantia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57313" y="2643188"/>
            <a:ext cx="1643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onstantia" pitchFamily="18" charset="0"/>
              </a:rPr>
              <a:t>Our</a:t>
            </a:r>
            <a:endParaRPr lang="ru-RU" sz="2400">
              <a:latin typeface="Constantia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28750" y="3500438"/>
            <a:ext cx="1428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onstantia" pitchFamily="18" charset="0"/>
              </a:rPr>
              <a:t>Her</a:t>
            </a:r>
            <a:endParaRPr lang="ru-RU" sz="2400">
              <a:latin typeface="Constantia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85875" y="4357688"/>
            <a:ext cx="1357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onstantia" pitchFamily="18" charset="0"/>
              </a:rPr>
              <a:t>Your</a:t>
            </a:r>
            <a:endParaRPr lang="ru-RU" sz="2400">
              <a:latin typeface="Constantia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28750" y="5214938"/>
            <a:ext cx="1357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onstantia" pitchFamily="18" charset="0"/>
              </a:rPr>
              <a:t>Its</a:t>
            </a:r>
            <a:endParaRPr lang="ru-RU" sz="2400">
              <a:latin typeface="Constantia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71625" y="6072188"/>
            <a:ext cx="1285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onstantia" pitchFamily="18" charset="0"/>
              </a:rPr>
              <a:t>His</a:t>
            </a:r>
            <a:endParaRPr lang="ru-RU" sz="24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44462"/>
          </a:xfrm>
        </p:spPr>
        <p:txBody>
          <a:bodyPr/>
          <a:lstStyle/>
          <a:p>
            <a:pPr eaLnBrk="1" hangingPunct="1"/>
            <a:endParaRPr lang="ru-RU" sz="4600" smtClean="0"/>
          </a:p>
        </p:txBody>
      </p:sp>
      <p:pic>
        <p:nvPicPr>
          <p:cNvPr id="18434" name="Picture 4" descr="Image1457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476250"/>
            <a:ext cx="3721100" cy="2114550"/>
          </a:xfrm>
        </p:spPr>
      </p:pic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395288" y="993775"/>
            <a:ext cx="424815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/>
              <a:t>Сегодня я узнал...</a:t>
            </a:r>
          </a:p>
          <a:p>
            <a:pPr algn="ctr"/>
            <a:r>
              <a:rPr lang="ru-RU" sz="2800"/>
              <a:t>Было интересно...</a:t>
            </a:r>
          </a:p>
          <a:p>
            <a:pPr algn="ctr"/>
            <a:r>
              <a:rPr lang="ru-RU" sz="2800"/>
              <a:t>Было трудно...</a:t>
            </a:r>
          </a:p>
          <a:p>
            <a:pPr algn="ctr"/>
            <a:r>
              <a:rPr lang="ru-RU" sz="2800"/>
              <a:t>Я выполнял задания...</a:t>
            </a:r>
          </a:p>
          <a:p>
            <a:pPr algn="ctr"/>
            <a:r>
              <a:rPr lang="ru-RU" sz="2800"/>
              <a:t>Я понял, что...</a:t>
            </a:r>
          </a:p>
          <a:p>
            <a:pPr algn="ctr"/>
            <a:r>
              <a:rPr lang="ru-RU" sz="2800"/>
              <a:t>Я почувствовал...</a:t>
            </a:r>
          </a:p>
          <a:p>
            <a:pPr algn="ctr"/>
            <a:r>
              <a:rPr lang="ru-RU" sz="2800"/>
              <a:t>Я научился...</a:t>
            </a:r>
          </a:p>
          <a:p>
            <a:pPr algn="ctr"/>
            <a:r>
              <a:rPr lang="ru-RU" sz="2800"/>
              <a:t>Теперь я могу...</a:t>
            </a:r>
          </a:p>
          <a:p>
            <a:pPr algn="ctr"/>
            <a:r>
              <a:rPr lang="ru-RU" sz="2800"/>
              <a:t>У меня получилось...</a:t>
            </a:r>
          </a:p>
          <a:p>
            <a:pPr algn="ctr"/>
            <a:r>
              <a:rPr lang="ru-RU" sz="2800"/>
              <a:t>Меня удивило...</a:t>
            </a:r>
          </a:p>
          <a:p>
            <a:pPr algn="ctr"/>
            <a:r>
              <a:rPr lang="ru-RU" sz="2800"/>
              <a:t>Мне захотелось...</a:t>
            </a:r>
          </a:p>
        </p:txBody>
      </p:sp>
      <p:pic>
        <p:nvPicPr>
          <p:cNvPr id="18436" name="Picture 6" descr="Image14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4005263"/>
            <a:ext cx="30861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633</TotalTime>
  <Words>61</Words>
  <Application>Microsoft Office PowerPoint</Application>
  <PresentationFormat>Экран (4:3)</PresentationFormat>
  <Paragraphs>29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Calibri</vt:lpstr>
      <vt:lpstr>Constantia</vt:lpstr>
      <vt:lpstr>Wingdings 2</vt:lpstr>
      <vt:lpstr>Поток</vt:lpstr>
      <vt:lpstr>Поток</vt:lpstr>
      <vt:lpstr>Поток</vt:lpstr>
      <vt:lpstr>Поток</vt:lpstr>
      <vt:lpstr>спо</vt:lpstr>
      <vt:lpstr>`</vt:lpstr>
      <vt:lpstr>Рик и его дедушка</vt:lpstr>
      <vt:lpstr>Закончи предложения притяжательными местоимениями и прочитай их.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5 Unit 2</dc:title>
  <dc:creator>Полина</dc:creator>
  <cp:lastModifiedBy>User</cp:lastModifiedBy>
  <cp:revision>30</cp:revision>
  <dcterms:created xsi:type="dcterms:W3CDTF">2014-10-27T02:19:14Z</dcterms:created>
  <dcterms:modified xsi:type="dcterms:W3CDTF">2017-10-22T10:13:20Z</dcterms:modified>
</cp:coreProperties>
</file>