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77" r:id="rId3"/>
    <p:sldId id="258" r:id="rId4"/>
    <p:sldId id="257" r:id="rId5"/>
    <p:sldId id="271" r:id="rId6"/>
    <p:sldId id="269" r:id="rId7"/>
    <p:sldId id="270" r:id="rId8"/>
    <p:sldId id="265" r:id="rId9"/>
    <p:sldId id="261" r:id="rId10"/>
    <p:sldId id="264" r:id="rId11"/>
    <p:sldId id="267" r:id="rId12"/>
    <p:sldId id="268" r:id="rId13"/>
    <p:sldId id="274" r:id="rId14"/>
    <p:sldId id="275" r:id="rId15"/>
    <p:sldId id="276" r:id="rId16"/>
    <p:sldId id="27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7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1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4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53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6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8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6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5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chernaya_svech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Литературные места Иркутска-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 ученик </a:t>
            </a:r>
            <a:r>
              <a:rPr lang="ru-RU" dirty="0" smtClean="0"/>
              <a:t>10 </a:t>
            </a:r>
            <a:r>
              <a:rPr lang="ru-RU" dirty="0" smtClean="0"/>
              <a:t>класса </a:t>
            </a:r>
            <a:r>
              <a:rPr lang="ru-RU" dirty="0" smtClean="0"/>
              <a:t>А</a:t>
            </a:r>
          </a:p>
          <a:p>
            <a:r>
              <a:rPr lang="ru-RU" dirty="0" smtClean="0"/>
              <a:t>МБОУ Гимназии №3 г. Иркутска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Чикин</a:t>
            </a:r>
            <a:r>
              <a:rPr lang="ru-RU" dirty="0" smtClean="0"/>
              <a:t> </a:t>
            </a:r>
            <a:r>
              <a:rPr lang="ru-RU" dirty="0" smtClean="0"/>
              <a:t>Александр</a:t>
            </a:r>
          </a:p>
          <a:p>
            <a:r>
              <a:rPr lang="ru-RU" dirty="0" smtClean="0"/>
              <a:t>Руководитель: Степанова Наталья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00216"/>
            <a:ext cx="6241816" cy="741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r="6813"/>
          <a:stretch>
            <a:fillRect/>
          </a:stretch>
        </p:blipFill>
        <p:spPr>
          <a:xfrm>
            <a:off x="7768282" y="1359243"/>
            <a:ext cx="3245707" cy="4141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774357"/>
            <a:ext cx="6241816" cy="5206313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sz="2600" dirty="0" smtClean="0"/>
          </a:p>
          <a:p>
            <a:pPr algn="l"/>
            <a:r>
              <a:rPr lang="ru-RU" sz="2600" dirty="0"/>
              <a:t>В 1964 г. был принят в Московский театр драмы и комедии на Таганке, где проработал до конца жизни. Артист сыграл на сцене Таганки более 20 ролей, из которых наиболее известна роль Гамлета из одноимённой трагедии Шекспира</a:t>
            </a:r>
            <a:r>
              <a:rPr lang="ru-RU" sz="2600" dirty="0" smtClean="0"/>
              <a:t>.</a:t>
            </a:r>
          </a:p>
          <a:p>
            <a:pPr algn="l"/>
            <a:r>
              <a:rPr lang="ru-RU" sz="2600" dirty="0"/>
              <a:t>В 1966 г. Высоцкий снялся в картине «Вертикаль» и написал для неё пять песен. Всего он сыграл в 30 художественных фильмах. </a:t>
            </a:r>
            <a:endParaRPr lang="ru-RU" sz="2600" dirty="0" smtClean="0"/>
          </a:p>
          <a:p>
            <a:r>
              <a:rPr lang="ru-RU" sz="2800" dirty="0"/>
              <a:t>Умер 25 июля 1980 г. в Москве, похоронен на Ваганьковском кладбище. Только после смерти был издан первый сборник его стихов «Нерв» (1981 г.).</a:t>
            </a:r>
          </a:p>
          <a:p>
            <a:r>
              <a:rPr lang="ru-RU" sz="2800" dirty="0"/>
              <a:t>В 1987 г. за роль капитана МУРа Глеба Жеглова в </a:t>
            </a:r>
            <a:r>
              <a:rPr lang="ru-RU" sz="2800" dirty="0" err="1"/>
              <a:t>пятисерийной</a:t>
            </a:r>
            <a:r>
              <a:rPr lang="ru-RU" sz="2800" dirty="0"/>
              <a:t> телевизионной ленте режиссёра С. С. Говорухина «Место встречи изменить нельзя» ему была посмертно присуждена Государственная премия </a:t>
            </a:r>
            <a:r>
              <a:rPr lang="ru-RU" sz="2800" dirty="0" smtClean="0"/>
              <a:t>СССР</a:t>
            </a:r>
            <a:endParaRPr lang="ru-RU" sz="2600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9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97687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Леонид Васильевич </a:t>
            </a:r>
            <a:r>
              <a:rPr lang="ru-RU" dirty="0" err="1" smtClean="0"/>
              <a:t>Мончинский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(6 августа 1935, г. Смоленск - 5 марта 2016 года, Краснодар)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7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133600"/>
            <a:ext cx="6241816" cy="368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Поэт</a:t>
            </a:r>
            <a:r>
              <a:rPr lang="ru-RU" dirty="0"/>
              <a:t>, журналист, писатель, сценарист, старатель</a:t>
            </a:r>
            <a:r>
              <a:rPr lang="ru-RU" dirty="0" smtClean="0"/>
              <a:t>. Автор </a:t>
            </a:r>
            <a:r>
              <a:rPr lang="ru-RU" dirty="0"/>
              <a:t>повести "Чёрная свеча</a:t>
            </a:r>
            <a:r>
              <a:rPr lang="ru-RU" dirty="0" smtClean="0"/>
              <a:t>".</a:t>
            </a:r>
          </a:p>
          <a:p>
            <a:pPr algn="l"/>
            <a:r>
              <a:rPr lang="ru-RU" dirty="0"/>
              <a:t>Родился в Смоленске. Перед Великой Отечественной войной семья </a:t>
            </a:r>
            <a:r>
              <a:rPr lang="ru-RU" dirty="0" err="1"/>
              <a:t>Мончинских</a:t>
            </a:r>
            <a:r>
              <a:rPr lang="ru-RU" dirty="0"/>
              <a:t> переехала в </a:t>
            </a:r>
            <a:r>
              <a:rPr lang="ru-RU" dirty="0" smtClean="0"/>
              <a:t>Иркутск. </a:t>
            </a:r>
            <a:r>
              <a:rPr lang="ru-RU" dirty="0"/>
              <a:t>Жили на станции </a:t>
            </a:r>
            <a:r>
              <a:rPr lang="ru-RU" dirty="0" err="1"/>
              <a:t>Иннокентьевская</a:t>
            </a:r>
            <a:r>
              <a:rPr lang="ru-RU" dirty="0"/>
              <a:t> </a:t>
            </a:r>
            <a:r>
              <a:rPr lang="ru-RU" dirty="0" smtClean="0"/>
              <a:t>(Иркутск </a:t>
            </a:r>
            <a:r>
              <a:rPr lang="en-US" dirty="0" smtClean="0"/>
              <a:t>II</a:t>
            </a:r>
            <a:r>
              <a:rPr lang="ru-RU" dirty="0" smtClean="0"/>
              <a:t>), </a:t>
            </a:r>
            <a:r>
              <a:rPr lang="ru-RU" dirty="0"/>
              <a:t>родители работали на </a:t>
            </a:r>
            <a:r>
              <a:rPr lang="ru-RU" dirty="0" smtClean="0"/>
              <a:t>Иркутском авиазаводе.</a:t>
            </a:r>
            <a:r>
              <a:rPr lang="ru-RU" dirty="0"/>
              <a:t> После школы работал на авиазаводе, затем служил в армии. После службы вновь вернулся на авиазавод. Стал автором заводской газеты, затем публиковался в газете "Советская молодежь". Работал в агентстве печати "Новости" собственным корреспондентом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6205"/>
            <a:ext cx="6241816" cy="1515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6771"/>
          <a:stretch>
            <a:fillRect/>
          </a:stretch>
        </p:blipFill>
        <p:spPr>
          <a:xfrm>
            <a:off x="7900087" y="1046205"/>
            <a:ext cx="2567829" cy="230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8" y="2561967"/>
            <a:ext cx="6241816" cy="287500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Был в дружеских отношениях с Владимиром Высоцким. В 1976, после посещения Высоцким старательской артели Туманова, Высоцкий и </a:t>
            </a:r>
            <a:r>
              <a:rPr lang="ru-RU" dirty="0" err="1"/>
              <a:t>Мончинский</a:t>
            </a:r>
            <a:r>
              <a:rPr lang="ru-RU" dirty="0"/>
              <a:t> приступили к написанию романа "</a:t>
            </a:r>
            <a:r>
              <a:rPr lang="ru-RU" u="sng" dirty="0">
                <a:hlinkClick r:id="rId3"/>
              </a:rPr>
              <a:t>Черная свеча</a:t>
            </a:r>
            <a:r>
              <a:rPr lang="ru-RU" dirty="0" smtClean="0"/>
              <a:t>".</a:t>
            </a:r>
          </a:p>
          <a:p>
            <a:pPr algn="l"/>
            <a:r>
              <a:rPr lang="ru-RU" dirty="0"/>
              <a:t> В 2006 по мотивам повести "Черная свеча" был снят фильм "Фартовый", в написании сценария которого принимал участие </a:t>
            </a:r>
            <a:r>
              <a:rPr lang="ru-RU" dirty="0" err="1"/>
              <a:t>Мончинский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Леонид </a:t>
            </a:r>
            <a:r>
              <a:rPr lang="ru-RU" dirty="0" err="1"/>
              <a:t>Мончинский</a:t>
            </a:r>
            <a:r>
              <a:rPr lang="ru-RU" dirty="0"/>
              <a:t> также автор повести о гражданской войне "Прощенное воскресенье", за которую был удостоен литературной премии Василия Шукшина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Ушел из жизни 5 марта 2016 года в Краснодаре.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6" y="3352800"/>
            <a:ext cx="1762897" cy="2776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8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9974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Елизавета Никитична Родина(05.05.1924 г.)</a:t>
            </a:r>
            <a:endParaRPr lang="ru-RU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9" r="28649"/>
          <a:stretch>
            <a:fillRect/>
          </a:stretch>
        </p:blipFill>
        <p:spPr>
          <a:xfrm>
            <a:off x="8143102" y="1116646"/>
            <a:ext cx="2803249" cy="436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95399" y="2038865"/>
            <a:ext cx="6241816" cy="3954161"/>
          </a:xfrm>
        </p:spPr>
        <p:txBody>
          <a:bodyPr/>
          <a:lstStyle/>
          <a:p>
            <a:pPr algn="l"/>
            <a:r>
              <a:rPr lang="ru-RU" dirty="0"/>
              <a:t>Сейчас является членом литературного объединения «Парус» при авиационном заводе. В 1993 году выпустила свою первую книгу под названием «Стихи для друзей».  Каждый год автор выпускает по одной книге, среди них: «Поэзия трав», «Последний романс», «Ваш талисман», «Записки врача», «35 встреч</a:t>
            </a:r>
            <a:r>
              <a:rPr lang="ru-RU" dirty="0" smtClean="0"/>
              <a:t>».</a:t>
            </a:r>
          </a:p>
          <a:p>
            <a:pPr algn="l"/>
            <a:r>
              <a:rPr lang="ru-RU" dirty="0" smtClean="0"/>
              <a:t>В 1947 </a:t>
            </a:r>
            <a:r>
              <a:rPr lang="ru-RU" dirty="0"/>
              <a:t>году окончила с отличием Иркутский стоматологический институт и распределена врачом-стоматологом в Медсанчасть авиационного завода. С 1949 по 1990 года работала хирургом-стоматологом в поликлинике и стационаре медсанчасти, в 1952 году возглавила стоматологический кабинет, а в 1956 году — целое отделение.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542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Елизавета Никитична — отличник здравоохранения, кандидат медицинских наук, врач высшей категории, изобретатель СССР, председатель Совета ветеранов медицинских работников г. Иркутска, Ленинского округа и Медсанчасти ИАПО. Елизавета Родина автор 60 научных работ и статей, 2-х научных монографий, ряда изобретений, и множества научных публикаций в Российских журналах.</a:t>
            </a:r>
          </a:p>
          <a:p>
            <a:r>
              <a:rPr lang="ru-RU" dirty="0"/>
              <a:t>Елизавета Никитична автор многих литературных произведений для детей и шуточных поэм для взрослых. Награждена рядом правительственных наград, удостоена звания Заслуженный врач РФ, кавалер ордена «Знак почета».</a:t>
            </a:r>
          </a:p>
        </p:txBody>
      </p:sp>
    </p:spTree>
    <p:extLst>
      <p:ext uri="{BB962C8B-B14F-4D97-AF65-F5344CB8AC3E}">
        <p14:creationId xmlns:p14="http://schemas.microsoft.com/office/powerpoint/2010/main" val="22437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1"/>
            <a:ext cx="6241816" cy="1009822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Васильевич Бердников(06.02.1919 г. – 26.11.2015 г.)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r="24175"/>
          <a:stretch>
            <a:fillRect/>
          </a:stretch>
        </p:blipFill>
        <p:spPr>
          <a:xfrm>
            <a:off x="7982465" y="1615155"/>
            <a:ext cx="2488733" cy="387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051222"/>
            <a:ext cx="6241816" cy="376537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900" dirty="0"/>
              <a:t>С 1932 года Николай Васильевич работал на Иркутском авиазаводе. Энергичный и активный, он всегда занимался общественной работой, а в 1964 году перешел работать художником-оформителем в 25-й цех, где и проработал всю жизнь. Николай Васильевич самоучка. Написал более 250 картин. Сейчас многие из них можно увидеть в музее истории Ленинского округа Иркутска.</a:t>
            </a:r>
            <a:br>
              <a:rPr lang="ru-RU" sz="1900" dirty="0"/>
            </a:br>
            <a:r>
              <a:rPr lang="ru-RU" sz="1900" dirty="0"/>
              <a:t>Николай Васильевич организовывал выставки художников авиазавода в Доме культуры имени Гагарина, в областном Художественном музее, Кемерово и Москве. Позднее он возглавил заводской клуб "Кистью и резцом" и музей народного творчества. Бердников много лет был членом литературного клуба "Парус" при многотиражной газете Иркутского авиазавода, а в 1999 году вышла книга его стихов "Любовь не терпит лжи"</a:t>
            </a:r>
            <a:br>
              <a:rPr lang="ru-RU" sz="1900" dirty="0"/>
            </a:br>
            <a:r>
              <a:rPr lang="ru-RU" sz="1900" dirty="0"/>
              <a:t>Многие годы Николай Васильевич был общественным директором музея при библиотеке № 5, собирал исторические материалы, организовывал выставки картин. Бердников являлся активным членом общественного Совета культуры Ленинского округа.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770924"/>
          </a:xfrm>
        </p:spPr>
        <p:txBody>
          <a:bodyPr/>
          <a:lstStyle/>
          <a:p>
            <a:r>
              <a:rPr lang="ru-RU" b="1" dirty="0" smtClean="0"/>
              <a:t>Владимир Петрович Скиф (Смирнов)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217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12324"/>
            <a:ext cx="6241816" cy="40042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Родился</a:t>
            </a:r>
            <a:r>
              <a:rPr lang="ru-RU" dirty="0"/>
              <a:t> </a:t>
            </a:r>
            <a:r>
              <a:rPr lang="ru-RU" dirty="0" smtClean="0"/>
              <a:t>17 февраля 1945, </a:t>
            </a:r>
            <a:r>
              <a:rPr lang="ru-RU" dirty="0"/>
              <a:t>станция </a:t>
            </a:r>
            <a:r>
              <a:rPr lang="ru-RU" dirty="0" smtClean="0"/>
              <a:t>Куйтун,</a:t>
            </a:r>
            <a:r>
              <a:rPr lang="ru-RU" dirty="0"/>
              <a:t> </a:t>
            </a:r>
            <a:r>
              <a:rPr lang="ru-RU" dirty="0" smtClean="0"/>
              <a:t>Иркутская область.</a:t>
            </a:r>
          </a:p>
          <a:p>
            <a:pPr algn="l"/>
            <a:r>
              <a:rPr lang="ru-RU" dirty="0"/>
              <a:t>Творческий псевдоним «Скиф», Владимир Петрович взял в 1970-е годы, из-за большого количества поэтов с фамилией Смирнов. Произошло это событие в компании иркутских литераторов на квартире иркутского поэта </a:t>
            </a:r>
            <a:r>
              <a:rPr lang="ru-RU" dirty="0" smtClean="0"/>
              <a:t>Геннадия </a:t>
            </a:r>
            <a:r>
              <a:rPr lang="ru-RU" dirty="0" err="1" smtClean="0"/>
              <a:t>Гайды</a:t>
            </a:r>
            <a:r>
              <a:rPr lang="ru-RU" dirty="0" smtClean="0"/>
              <a:t>, </a:t>
            </a:r>
            <a:r>
              <a:rPr lang="ru-RU" dirty="0"/>
              <a:t>а журналист Любовь Сухаревская «расшифровала» псевдоним, как: «Смирнов, Который Изменил Фамилию</a:t>
            </a:r>
            <a:r>
              <a:rPr lang="ru-RU" dirty="0" smtClean="0"/>
              <a:t>». </a:t>
            </a:r>
            <a:r>
              <a:rPr lang="ru-RU" dirty="0"/>
              <a:t>В 2015 году официально сменил фамилию на Скиф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Русский поэт,</a:t>
            </a:r>
            <a:r>
              <a:rPr lang="ru-RU" dirty="0"/>
              <a:t> </a:t>
            </a:r>
            <a:r>
              <a:rPr lang="ru-RU" dirty="0" smtClean="0"/>
              <a:t>детский писатель,</a:t>
            </a:r>
            <a:r>
              <a:rPr lang="ru-RU" dirty="0"/>
              <a:t> </a:t>
            </a:r>
            <a:r>
              <a:rPr lang="ru-RU" dirty="0" smtClean="0"/>
              <a:t>литературовед, </a:t>
            </a:r>
            <a:r>
              <a:rPr lang="ru-RU" dirty="0"/>
              <a:t>пробовал свои силы в жанре </a:t>
            </a:r>
            <a:r>
              <a:rPr lang="ru-RU" dirty="0" smtClean="0"/>
              <a:t>пародий. В </a:t>
            </a:r>
            <a:r>
              <a:rPr lang="ru-RU" dirty="0"/>
              <a:t>1970 году поступил в Иркутский государственный университет на отделение журналистики, который закончил в 1975 году. Несмотря на то, что учился Владимир на очном отделении, все эти годы он не переставал трудиться: работал художником-оформителем на Иркутском машиностроительном заводе, рабочим сцены в Иркутском театре музыкальной комедии, художественным руководителем Дома культуры завода им. В. В. Куйбышева.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0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78" y="775388"/>
            <a:ext cx="7076303" cy="532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86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3980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 rot="5400000">
            <a:off x="8180007" y="1459429"/>
            <a:ext cx="2777645" cy="3796479"/>
          </a:xfrm>
          <a:prstGeom prst="roundRect">
            <a:avLst>
              <a:gd name="adj" fmla="val 14521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281881"/>
            <a:ext cx="6241816" cy="280235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Здание общежития Иркутского авиазавода по улице Авиастроителей, 28. Мемориальная доска с рельефным текстом. «Здесь с 1938 года по 1941 жил и работал на авиазаводе Василий Дмитриевич Федоров – выдающийся советский поэт, лауреат Гос. </a:t>
            </a:r>
            <a:r>
              <a:rPr lang="ru-RU" dirty="0"/>
              <a:t>п</a:t>
            </a:r>
            <a:r>
              <a:rPr lang="ru-RU" dirty="0" smtClean="0"/>
              <a:t>ремий СССР. Установлена 1 ноября 1985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04330"/>
            <a:ext cx="6241816" cy="1186935"/>
          </a:xfrm>
        </p:spPr>
        <p:txBody>
          <a:bodyPr/>
          <a:lstStyle/>
          <a:p>
            <a:r>
              <a:rPr lang="ru-RU" dirty="0"/>
              <a:t>Василий Дмитриевич Фёдоров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r="8925"/>
          <a:stretch>
            <a:fillRect/>
          </a:stretch>
        </p:blipFill>
        <p:spPr>
          <a:xfrm>
            <a:off x="8082474" y="1004331"/>
            <a:ext cx="3039125" cy="467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7205" y="2067697"/>
            <a:ext cx="6241816" cy="360817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Русский советский поэт. Родился 23 февраля 1918 года в селе </a:t>
            </a:r>
            <a:r>
              <a:rPr lang="ru-RU" dirty="0" err="1"/>
              <a:t>Щеглово</a:t>
            </a:r>
            <a:r>
              <a:rPr lang="ru-RU" dirty="0"/>
              <a:t>, ныне в черте города Кемерово, в многодетной семье рабочего-каменщика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После окончания Новосибирского авиационного техникума, в июле 1938 года, Фёдоров был направлен по распределению на авиационный завод в городе Иркутске</a:t>
            </a:r>
            <a:r>
              <a:rPr lang="ru-RU" dirty="0" smtClean="0"/>
              <a:t>. </a:t>
            </a:r>
            <a:r>
              <a:rPr lang="ru-RU" dirty="0"/>
              <a:t>Работал мастером в штамповочном цехе авиационного завода</a:t>
            </a:r>
            <a:r>
              <a:rPr lang="ru-RU" dirty="0" smtClean="0"/>
              <a:t>.</a:t>
            </a:r>
            <a:r>
              <a:rPr lang="ru-RU" dirty="0"/>
              <a:t> В апреле 1941 г. В.Д. Федоров вернулся в Новосибирск, где работал в годы Великой Отечественной войны на авиационном заводе № 153 имени В.П. Чкалова, в цехе № 42 в качестве технолога, мастера. </a:t>
            </a:r>
            <a:r>
              <a:rPr lang="ru-RU" dirty="0" smtClean="0"/>
              <a:t>Живя за пределами Иркутска, поэт поддерживал связь с друзьями из заводского клуба «Парус».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1"/>
            <a:ext cx="6241816" cy="391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r="7918"/>
          <a:stretch>
            <a:fillRect/>
          </a:stretch>
        </p:blipFill>
        <p:spPr>
          <a:xfrm>
            <a:off x="7624119" y="1433385"/>
            <a:ext cx="3880022" cy="402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433385"/>
            <a:ext cx="6241816" cy="438321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/>
              <a:t>1994 году, ещё при жизни Василия </a:t>
            </a:r>
            <a:r>
              <a:rPr lang="ru-RU" dirty="0" err="1"/>
              <a:t>Пантелеймоновича</a:t>
            </a:r>
            <a:r>
              <a:rPr lang="ru-RU" dirty="0"/>
              <a:t>, детской библиотеке было присвоено имя В. П. </a:t>
            </a:r>
            <a:r>
              <a:rPr lang="ru-RU" dirty="0" err="1" smtClean="0"/>
              <a:t>Стародумова</a:t>
            </a:r>
            <a:r>
              <a:rPr lang="ru-RU" dirty="0" smtClean="0"/>
              <a:t>. </a:t>
            </a:r>
            <a:r>
              <a:rPr lang="ru-RU" i="1" dirty="0" smtClean="0"/>
              <a:t>Иду </a:t>
            </a:r>
            <a:r>
              <a:rPr lang="ru-RU" i="1" dirty="0"/>
              <a:t>навстречу пожеланиям родителей детей, читательниц библиотеки, среди которых был проведён опрос, какое имя дать библиотеке. «Даю своё согласие, чтобы она, библиотека № 19, носила моё имя, хотя считаю, что это довольно нескромно и несвоевременно. Но чего не сделаешь ради детей. Уважающий и любящий их Василий Стародумов. 3 марта 1993 года</a:t>
            </a:r>
            <a:r>
              <a:rPr lang="ru-RU" i="1" dirty="0" smtClean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2315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886254"/>
          </a:xfrm>
        </p:spPr>
        <p:txBody>
          <a:bodyPr>
            <a:normAutofit fontScale="90000"/>
          </a:bodyPr>
          <a:lstStyle/>
          <a:p>
            <a:r>
              <a:rPr lang="ru-RU" dirty="0"/>
              <a:t>Василий </a:t>
            </a:r>
            <a:r>
              <a:rPr lang="ru-RU" dirty="0" err="1"/>
              <a:t>Пантелеймонович</a:t>
            </a:r>
            <a:r>
              <a:rPr lang="ru-RU" dirty="0"/>
              <a:t> </a:t>
            </a:r>
            <a:r>
              <a:rPr lang="ru-RU" dirty="0" smtClean="0"/>
              <a:t>Стародумов</a:t>
            </a:r>
            <a:br>
              <a:rPr lang="ru-RU" dirty="0" smtClean="0"/>
            </a:br>
            <a:r>
              <a:rPr lang="ru-RU" dirty="0"/>
              <a:t>(8 января 1908 (25 декабря 1907), г. Иркутск – 13 июля 1996, г. Иркутск)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r="4968"/>
          <a:stretch>
            <a:fillRect/>
          </a:stretch>
        </p:blipFill>
        <p:spPr>
          <a:xfrm>
            <a:off x="8004176" y="958850"/>
            <a:ext cx="2705014" cy="440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010032"/>
            <a:ext cx="6241816" cy="38065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Иркутский </a:t>
            </a:r>
            <a:r>
              <a:rPr lang="ru-RU" dirty="0"/>
              <a:t>сказочник, поэт, писатель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Родился</a:t>
            </a:r>
            <a:r>
              <a:rPr lang="ru-RU" dirty="0"/>
              <a:t> он в семье </a:t>
            </a:r>
            <a:r>
              <a:rPr lang="ru-RU" dirty="0" smtClean="0"/>
              <a:t>слесаря-железнодорожника.</a:t>
            </a:r>
          </a:p>
          <a:p>
            <a:pPr algn="l"/>
            <a:r>
              <a:rPr lang="ru-RU" dirty="0" smtClean="0"/>
              <a:t>В </a:t>
            </a:r>
            <a:r>
              <a:rPr lang="ru-RU" dirty="0"/>
              <a:t>школьные годы пробует писать приключенческие книжки  «Пещерные люди, или Затерянные в Гималаях», «Потрошители париков в Иркутском театре», «Тайна перелицованного пиджака» и иллюстрировал свои рукописные книжки сам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В 1925 году окончил семилетку и поступил на железную дорогу – чернорабочим в вагонное депо ст. </a:t>
            </a:r>
            <a:r>
              <a:rPr lang="ru-RU" dirty="0" err="1" smtClean="0"/>
              <a:t>Иннокентьевской</a:t>
            </a:r>
            <a:r>
              <a:rPr lang="ru-RU" dirty="0" smtClean="0"/>
              <a:t>.</a:t>
            </a:r>
            <a:r>
              <a:rPr lang="ru-RU" dirty="0"/>
              <a:t> С 1929 по 1931 гг. служил в армии. Демобилизовавшись, работал актёром Иркутского театра рабочей молодёжи – </a:t>
            </a:r>
            <a:r>
              <a:rPr lang="ru-RU" dirty="0" err="1"/>
              <a:t>ТРАМе</a:t>
            </a:r>
            <a:r>
              <a:rPr lang="ru-RU" dirty="0"/>
              <a:t>, затем – художником и руководителем драм. коллектива  на строительстве Иркутского авиационного завода. Участник Великой Отечественной войны. До ухода на пенсию в 1968 году более 30 лет работал ответственным секретарём многотиражной газеты авиазавода.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767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r="17379"/>
          <a:stretch>
            <a:fillRect/>
          </a:stretch>
        </p:blipFill>
        <p:spPr>
          <a:xfrm rot="16200000">
            <a:off x="8235696" y="1517495"/>
            <a:ext cx="2530819" cy="392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2685535"/>
            <a:ext cx="6241816" cy="2669060"/>
          </a:xfrm>
        </p:spPr>
        <p:txBody>
          <a:bodyPr>
            <a:normAutofit/>
          </a:bodyPr>
          <a:lstStyle/>
          <a:p>
            <a:r>
              <a:rPr lang="ru-RU" dirty="0"/>
              <a:t>Василий </a:t>
            </a:r>
            <a:r>
              <a:rPr lang="ru-RU" dirty="0" err="1"/>
              <a:t>Пантелеймонович</a:t>
            </a:r>
            <a:r>
              <a:rPr lang="ru-RU" dirty="0"/>
              <a:t> – живой свидетель истории развития Ленинского района, </a:t>
            </a:r>
            <a:r>
              <a:rPr lang="ru-RU" dirty="0" smtClean="0"/>
              <a:t>Иркутска.</a:t>
            </a:r>
            <a:endParaRPr lang="ru-RU" dirty="0"/>
          </a:p>
          <a:p>
            <a:r>
              <a:rPr lang="ru-RU" dirty="0" smtClean="0"/>
              <a:t>По улице Сибирских Партизан, в доме №3А, жил Василий </a:t>
            </a:r>
            <a:r>
              <a:rPr lang="ru-RU" dirty="0" err="1" smtClean="0"/>
              <a:t>Пантелеймонович</a:t>
            </a:r>
            <a:r>
              <a:rPr lang="ru-RU" dirty="0" smtClean="0"/>
              <a:t>. На этот доме установлена мемориальная доска.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972066"/>
            <a:ext cx="6241816" cy="799069"/>
          </a:xfrm>
        </p:spPr>
        <p:txBody>
          <a:bodyPr/>
          <a:lstStyle/>
          <a:p>
            <a:r>
              <a:rPr lang="ru-RU" dirty="0" smtClean="0"/>
              <a:t>Высоцкий в Иркутске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28800"/>
            <a:ext cx="6241816" cy="398780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17 июня 1976 года, когда </a:t>
            </a:r>
            <a:r>
              <a:rPr lang="ru-RU" dirty="0" smtClean="0"/>
              <a:t>Высоцкий </a:t>
            </a:r>
            <a:r>
              <a:rPr lang="ru-RU" dirty="0"/>
              <a:t>был в гостях у </a:t>
            </a:r>
            <a:r>
              <a:rPr lang="ru-RU" dirty="0" err="1" smtClean="0"/>
              <a:t>Мончинского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Вечером Владимир Высоцкий </a:t>
            </a:r>
            <a:r>
              <a:rPr lang="ru-RU" dirty="0" smtClean="0"/>
              <a:t>с</a:t>
            </a:r>
            <a:r>
              <a:rPr lang="ru-RU" dirty="0"/>
              <a:t> балкона этого дома пел для работяг, шедших домой со смены. Прозвучали такие песни, как: «Ветер надежды», «Ненависть». В 1994 году на этом доме в память об этом невероятном событии официально установлена мемориальная доска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Ежегодно в день смерти поэта, 25 июля, сюда приходят его поклонники.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Высоцкий Владимир </a:t>
            </a:r>
            <a:r>
              <a:rPr lang="ru-RU" b="1" dirty="0" smtClean="0"/>
              <a:t>Семёнович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2057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 fontAlgn="base"/>
            <a:r>
              <a:rPr lang="ru-RU" dirty="0" smtClean="0"/>
              <a:t>Русский поэт и актер.</a:t>
            </a:r>
            <a:r>
              <a:rPr lang="ru-RU" dirty="0"/>
              <a:t> Родился 25 января 1938 г. в Москве в семье военного связиста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pPr algn="l" fontAlgn="base"/>
            <a:r>
              <a:rPr lang="ru-RU" dirty="0"/>
              <a:t>Во время учёбы в школе Высоцкий занимался в драмкружке и хотел поступать в театральный институт, но по настоянию родителей сдал экзамены в Московский строительный институт имени В. В. Куйбышева, откуда вскоре ушёл. Летом 1956 г. поступил в Школу-студию имени В. И. Немировича-Данченко при МХАТе.</a:t>
            </a:r>
          </a:p>
        </p:txBody>
      </p:sp>
    </p:spTree>
    <p:extLst>
      <p:ext uri="{BB962C8B-B14F-4D97-AF65-F5344CB8AC3E}">
        <p14:creationId xmlns:p14="http://schemas.microsoft.com/office/powerpoint/2010/main" val="21155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</TotalTime>
  <Words>620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Литературные места Иркутска-II</vt:lpstr>
      <vt:lpstr>Презентация PowerPoint</vt:lpstr>
      <vt:lpstr>Презентация PowerPoint</vt:lpstr>
      <vt:lpstr>Василий Дмитриевич Фёдоров</vt:lpstr>
      <vt:lpstr>Презентация PowerPoint</vt:lpstr>
      <vt:lpstr>Василий Пантелеймонович Стародумов (8 января 1908 (25 декабря 1907), г. Иркутск – 13 июля 1996, г. Иркутск)</vt:lpstr>
      <vt:lpstr>Презентация PowerPoint</vt:lpstr>
      <vt:lpstr>Высоцкий в Иркутске</vt:lpstr>
      <vt:lpstr>Высоцкий Владимир Семёнович</vt:lpstr>
      <vt:lpstr>Презентация PowerPoint</vt:lpstr>
      <vt:lpstr>Леонид Васильевич Мончинский (6 августа 1935, г. Смоленск - 5 марта 2016 года, Краснодар)</vt:lpstr>
      <vt:lpstr>Презентация PowerPoint</vt:lpstr>
      <vt:lpstr>Елизавета Никитична Родина(05.05.1924 г.)</vt:lpstr>
      <vt:lpstr>Презентация PowerPoint</vt:lpstr>
      <vt:lpstr>Николай Васильевич Бердников(06.02.1919 г. – 26.11.2015 г.)</vt:lpstr>
      <vt:lpstr>Владимир Петрович Скиф (Смирнов)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места Иркутска-2</dc:title>
  <dc:creator>user</dc:creator>
  <cp:lastModifiedBy>user</cp:lastModifiedBy>
  <cp:revision>47</cp:revision>
  <dcterms:created xsi:type="dcterms:W3CDTF">2017-01-05T11:05:10Z</dcterms:created>
  <dcterms:modified xsi:type="dcterms:W3CDTF">2018-01-30T13:18:21Z</dcterms:modified>
</cp:coreProperties>
</file>