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05" autoAdjust="0"/>
  </p:normalViewPr>
  <p:slideViewPr>
    <p:cSldViewPr>
      <p:cViewPr varScale="1">
        <p:scale>
          <a:sx n="51" d="100"/>
          <a:sy n="51" d="100"/>
        </p:scale>
        <p:origin x="-1238" y="-77"/>
      </p:cViewPr>
      <p:guideLst>
        <p:guide orient="horz" pos="2160"/>
        <p:guide pos="2880"/>
      </p:guideLst>
    </p:cSldViewPr>
  </p:slideViewPr>
  <p:outlineViewPr>
    <p:cViewPr>
      <p:scale>
        <a:sx n="33" d="100"/>
        <a:sy n="33" d="100"/>
      </p:scale>
      <p:origin x="53" y="28838"/>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B4C71EC6-210F-42DE-9C53-41977AD35B3D}" type="datetimeFigureOut">
              <a:rPr lang="ru-RU" smtClean="0"/>
              <a:t>29.01.2018</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29.01.2018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29.01.2018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B4C71EC6-210F-42DE-9C53-41977AD35B3D}" type="datetimeFigureOut">
              <a:rPr lang="ru-RU" smtClean="0"/>
              <a:t>29.01.2018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29.01.2018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t>29.01.2018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B4C71EC6-210F-42DE-9C53-41977AD35B3D}" type="datetimeFigureOut">
              <a:rPr lang="ru-RU" smtClean="0"/>
              <a:t>29.01.2018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B4C71EC6-210F-42DE-9C53-41977AD35B3D}" type="datetimeFigureOut">
              <a:rPr lang="ru-RU" smtClean="0"/>
              <a:t>29.01.2018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29.01.2018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B4C71EC6-210F-42DE-9C53-41977AD35B3D}" type="datetimeFigureOut">
              <a:rPr lang="ru-RU" smtClean="0"/>
              <a:t>29.01.2018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29.01.2018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C71EC6-210F-42DE-9C53-41977AD35B3D}" type="datetimeFigureOut">
              <a:rPr lang="ru-RU" smtClean="0"/>
              <a:t>29.01.2018</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9B0651-EE4F-4900-A07F-96A6BFA9D0F0}" type="slidenum">
              <a:rPr lang="ru-RU" smtClean="0"/>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Беседа как метод диалогической речи детей дошкольного возраста</a:t>
            </a: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382377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Для достижения связности речи необходим ряд умений, а именно: умений понимать и осмысливать тему, определять ее границы; отбирать необходимый материал; располагать материал в нужной последовательности; пользоваться средствами языка в соответствии с литературными нормами и задачами высказывания; строить речь преднамеренно и произвольно.</a:t>
            </a:r>
          </a:p>
          <a:p>
            <a:r>
              <a:rPr lang="ru-RU" dirty="0"/>
              <a:t> </a:t>
            </a:r>
          </a:p>
          <a:p>
            <a:r>
              <a:rPr lang="ru-RU" dirty="0"/>
              <a:t> </a:t>
            </a:r>
          </a:p>
          <a:p>
            <a:endParaRPr lang="ru-RU" dirty="0"/>
          </a:p>
        </p:txBody>
      </p:sp>
    </p:spTree>
    <p:extLst>
      <p:ext uri="{BB962C8B-B14F-4D97-AF65-F5344CB8AC3E}">
        <p14:creationId xmlns:p14="http://schemas.microsoft.com/office/powerpoint/2010/main" val="28427736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Беседа-это целенаправленный, заранее подготовленный разговор воспитателя с детьми на определенную тему.</a:t>
            </a:r>
          </a:p>
          <a:p>
            <a:endParaRPr lang="ru-RU" dirty="0" smtClean="0"/>
          </a:p>
          <a:p>
            <a:r>
              <a:rPr lang="ru-RU" dirty="0"/>
              <a:t>Беседа будет педагогически ценной, если, опираясь на имеющиеся знания и опыт детей, она сумеет захватить их, пробудит активную работу мысли, возбудит интерес к дальнейшим наблюдениям и самостоятельным выводам и поможет выработать у ребенка определенное отношение к обсужденным явлениям. </a:t>
            </a:r>
          </a:p>
          <a:p>
            <a:endParaRPr lang="ru-RU" dirty="0"/>
          </a:p>
        </p:txBody>
      </p:sp>
    </p:spTree>
    <p:extLst>
      <p:ext uri="{BB962C8B-B14F-4D97-AF65-F5344CB8AC3E}">
        <p14:creationId xmlns:p14="http://schemas.microsoft.com/office/powerpoint/2010/main" val="19108503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dirty="0"/>
              <a:t>По назначению беседы могут быть:</a:t>
            </a:r>
          </a:p>
          <a:p>
            <a:r>
              <a:rPr lang="ru-RU" dirty="0"/>
              <a:t>Вводными (предваряющими), цель которых-создать интерес к предстоящей деятельности, подготовить детей к усвоению новых знаний, умений, навыков. Они должны быть краткими и эмоциональными;</a:t>
            </a:r>
          </a:p>
          <a:p>
            <a:endParaRPr lang="ru-RU" dirty="0"/>
          </a:p>
        </p:txBody>
      </p:sp>
    </p:spTree>
    <p:extLst>
      <p:ext uri="{BB962C8B-B14F-4D97-AF65-F5344CB8AC3E}">
        <p14:creationId xmlns:p14="http://schemas.microsoft.com/office/powerpoint/2010/main" val="34862875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Сопутствующими (сопровождающими), цель которых, поддержать интерес к наблюдению или рассматриванию, обеспечить полное восприятие предметов и явлений, помочь получить ясные, отчетливые знания. Они проводятся в процессе детской деятельности, экскурсий, прогулок. Специфика этих бесед состоит в том, что они активизируют различные анализаторы и закрепляют полученные впечатления в слове;</a:t>
            </a:r>
          </a:p>
          <a:p>
            <a:endParaRPr lang="ru-RU" dirty="0"/>
          </a:p>
        </p:txBody>
      </p:sp>
    </p:spTree>
    <p:extLst>
      <p:ext uri="{BB962C8B-B14F-4D97-AF65-F5344CB8AC3E}">
        <p14:creationId xmlns:p14="http://schemas.microsoft.com/office/powerpoint/2010/main" val="1216474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0" algn="ctr">
              <a:buNone/>
            </a:pPr>
            <a:r>
              <a:rPr lang="ru-RU" sz="4000" dirty="0"/>
              <a:t>Заключительными (итоговыми, обобщающими), цель которых-уточнить, закрепить, углубить и систематизировать знания и представления детей.</a:t>
            </a:r>
          </a:p>
          <a:p>
            <a:pPr algn="ctr"/>
            <a:endParaRPr lang="ru-RU" sz="4000" dirty="0"/>
          </a:p>
        </p:txBody>
      </p:sp>
    </p:spTree>
    <p:extLst>
      <p:ext uri="{BB962C8B-B14F-4D97-AF65-F5344CB8AC3E}">
        <p14:creationId xmlns:p14="http://schemas.microsoft.com/office/powerpoint/2010/main" val="19621454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Начать беседу можно по- разному:</a:t>
            </a:r>
          </a:p>
          <a:p>
            <a:r>
              <a:rPr lang="ru-RU" dirty="0"/>
              <a:t>-с обращения к детям типа "Сегодня мне пришлось ехать </a:t>
            </a:r>
            <a:r>
              <a:rPr lang="ru-RU" dirty="0" smtClean="0"/>
              <a:t>автобусом</a:t>
            </a:r>
          </a:p>
          <a:p>
            <a:r>
              <a:rPr lang="ru-RU" dirty="0"/>
              <a:t>-с чтения стихотворения </a:t>
            </a:r>
            <a:endParaRPr lang="ru-RU" dirty="0" smtClean="0"/>
          </a:p>
          <a:p>
            <a:r>
              <a:rPr lang="ru-RU" dirty="0"/>
              <a:t>-с показа картины </a:t>
            </a:r>
            <a:endParaRPr lang="ru-RU" dirty="0" smtClean="0"/>
          </a:p>
          <a:p>
            <a:r>
              <a:rPr lang="ru-RU" dirty="0"/>
              <a:t>-с загадки </a:t>
            </a:r>
            <a:endParaRPr lang="ru-RU" dirty="0" smtClean="0"/>
          </a:p>
          <a:p>
            <a:r>
              <a:rPr lang="ru-RU" dirty="0"/>
              <a:t>-с вопроса, который должен вызвать в памяти детей впечатления о </a:t>
            </a:r>
            <a:r>
              <a:rPr lang="ru-RU" dirty="0" smtClean="0"/>
              <a:t>фактах</a:t>
            </a:r>
          </a:p>
          <a:p>
            <a:endParaRPr lang="ru-RU" dirty="0" smtClean="0"/>
          </a:p>
        </p:txBody>
      </p:sp>
    </p:spTree>
    <p:extLst>
      <p:ext uri="{BB962C8B-B14F-4D97-AF65-F5344CB8AC3E}">
        <p14:creationId xmlns:p14="http://schemas.microsoft.com/office/powerpoint/2010/main" val="38929523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dirty="0"/>
              <a:t>В конце беседы полезно закрепить ее содержание или углубить ее эмоциональное воздействие на детей. Это можно сделать следующими способами.</a:t>
            </a:r>
          </a:p>
          <a:p>
            <a:r>
              <a:rPr lang="ru-RU" dirty="0"/>
              <a:t>-Изложить содержание беседы в кратком заключительном рассказе, повторяя самое существенное;</a:t>
            </a:r>
          </a:p>
          <a:p>
            <a:r>
              <a:rPr lang="ru-RU" dirty="0"/>
              <a:t>-провести дидактическую игру на том же программном материале;</a:t>
            </a:r>
          </a:p>
          <a:p>
            <a:endParaRPr lang="ru-RU" dirty="0"/>
          </a:p>
        </p:txBody>
      </p:sp>
    </p:spTree>
    <p:extLst>
      <p:ext uri="{BB962C8B-B14F-4D97-AF65-F5344CB8AC3E}">
        <p14:creationId xmlns:p14="http://schemas.microsoft.com/office/powerpoint/2010/main" val="36155644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-предложить детям прочитать знакомое стихотворение или спеть песню, близкую по содержанию теме беседы;</a:t>
            </a:r>
          </a:p>
          <a:p>
            <a:r>
              <a:rPr lang="ru-RU" dirty="0"/>
              <a:t>-прочитать художественный рассказ;</a:t>
            </a:r>
          </a:p>
          <a:p>
            <a:r>
              <a:rPr lang="ru-RU" dirty="0"/>
              <a:t>-дать задание на наблюдение или задание, связанное  с трудовой деятельностью.</a:t>
            </a:r>
          </a:p>
          <a:p>
            <a:endParaRPr lang="ru-RU" dirty="0"/>
          </a:p>
        </p:txBody>
      </p:sp>
    </p:spTree>
    <p:extLst>
      <p:ext uri="{BB962C8B-B14F-4D97-AF65-F5344CB8AC3E}">
        <p14:creationId xmlns:p14="http://schemas.microsoft.com/office/powerpoint/2010/main" val="33533933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Основная цель развития диалогической речи у дошкольников - научить их пользоваться диалогом как формой общения. </a:t>
            </a:r>
            <a:endParaRPr lang="ru-RU" dirty="0" smtClean="0"/>
          </a:p>
          <a:p>
            <a:r>
              <a:rPr lang="ru-RU" dirty="0"/>
              <a:t>Дети должны овладеть целым рядом умений, среди которых:</a:t>
            </a:r>
          </a:p>
          <a:p>
            <a:pPr lvl="0"/>
            <a:r>
              <a:rPr lang="ru-RU" dirty="0" smtClean="0"/>
              <a:t>- умение </a:t>
            </a:r>
            <a:r>
              <a:rPr lang="ru-RU" dirty="0"/>
              <a:t>активно вступать в контакт с собеседником, быстро реагировать на реплики, пользуясь различными их видами (вопрос, сообщение, дополнение, просьба, предложение и т. д.);</a:t>
            </a:r>
          </a:p>
          <a:p>
            <a:endParaRPr lang="ru-RU" dirty="0"/>
          </a:p>
        </p:txBody>
      </p:sp>
    </p:spTree>
    <p:extLst>
      <p:ext uri="{BB962C8B-B14F-4D97-AF65-F5344CB8AC3E}">
        <p14:creationId xmlns:p14="http://schemas.microsoft.com/office/powerpoint/2010/main" val="28746432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lvl="0"/>
            <a:r>
              <a:rPr lang="ru-RU" dirty="0" smtClean="0"/>
              <a:t>- умение </a:t>
            </a:r>
            <a:r>
              <a:rPr lang="ru-RU" dirty="0"/>
              <a:t>беседовать на различные темы, поддерживать разговор на предложенную тему, не отвлекаться от нее, переспрашивать, доказывать свою точку зрения, выражать свое отношение к предмету разговора;</a:t>
            </a:r>
          </a:p>
          <a:p>
            <a:pPr lvl="0"/>
            <a:r>
              <a:rPr lang="ru-RU" dirty="0" smtClean="0"/>
              <a:t>- умение </a:t>
            </a:r>
            <a:r>
              <a:rPr lang="ru-RU" dirty="0"/>
              <a:t>говорить спокойно, с умеренной громкостью, доброжелательным тоном</a:t>
            </a:r>
            <a:r>
              <a:rPr lang="ru-RU" dirty="0" smtClean="0"/>
              <a:t>;</a:t>
            </a:r>
          </a:p>
          <a:p>
            <a:pPr lvl="0"/>
            <a:r>
              <a:rPr lang="ru-RU" dirty="0" smtClean="0"/>
              <a:t>- умение </a:t>
            </a:r>
            <a:r>
              <a:rPr lang="ru-RU" dirty="0"/>
              <a:t>использовать мимику и жесты;</a:t>
            </a:r>
          </a:p>
          <a:p>
            <a:pPr lvl="0"/>
            <a:r>
              <a:rPr lang="ru-RU" dirty="0" smtClean="0"/>
              <a:t>- умение </a:t>
            </a:r>
            <a:r>
              <a:rPr lang="ru-RU" dirty="0"/>
              <a:t>общаться в паре, группе из 3-5 человек, в </a:t>
            </a:r>
            <a:r>
              <a:rPr lang="ru-RU" dirty="0" smtClean="0"/>
              <a:t>коллективе;</a:t>
            </a:r>
            <a:endParaRPr lang="ru-RU" dirty="0"/>
          </a:p>
          <a:p>
            <a:pPr lvl="0"/>
            <a:endParaRPr lang="ru-RU" dirty="0"/>
          </a:p>
          <a:p>
            <a:endParaRPr lang="ru-RU" dirty="0"/>
          </a:p>
        </p:txBody>
      </p:sp>
    </p:spTree>
    <p:extLst>
      <p:ext uri="{BB962C8B-B14F-4D97-AF65-F5344CB8AC3E}">
        <p14:creationId xmlns:p14="http://schemas.microsoft.com/office/powerpoint/2010/main" val="23705903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Связная речь – это такая речь, которая отражает все существенные стороны своего предметного содержания. Речь может быть несвязной по двум причинам: либо потому, что эти связи не осознаны и не представлены в мысли говорящего, либо эти связи не выявлены надлежащим образом в его речи.</a:t>
            </a:r>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smtClean="0"/>
          </a:p>
          <a:p>
            <a:endParaRPr lang="ru-RU" dirty="0"/>
          </a:p>
          <a:p>
            <a:endParaRPr lang="ru-RU" dirty="0"/>
          </a:p>
        </p:txBody>
      </p:sp>
    </p:spTree>
    <p:extLst>
      <p:ext uri="{BB962C8B-B14F-4D97-AF65-F5344CB8AC3E}">
        <p14:creationId xmlns:p14="http://schemas.microsoft.com/office/powerpoint/2010/main" val="35320581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lvl="0"/>
            <a:r>
              <a:rPr lang="ru-RU" dirty="0" smtClean="0"/>
              <a:t>- владение </a:t>
            </a:r>
            <a:r>
              <a:rPr lang="ru-RU" dirty="0"/>
              <a:t>разнообразными формулами речевого этикета, употребления их без напоминания (во время разговора не опускать голову, смотреть в лицо собеседнику, не говорить с полным ртом; не вмешиваться в разговор взрослых</a:t>
            </a:r>
            <a:r>
              <a:rPr lang="ru-RU" dirty="0" smtClean="0"/>
              <a:t>).</a:t>
            </a:r>
            <a:endParaRPr lang="ru-RU" dirty="0"/>
          </a:p>
          <a:p>
            <a:endParaRPr lang="ru-RU" dirty="0"/>
          </a:p>
        </p:txBody>
      </p:sp>
    </p:spTree>
    <p:extLst>
      <p:ext uri="{BB962C8B-B14F-4D97-AF65-F5344CB8AC3E}">
        <p14:creationId xmlns:p14="http://schemas.microsoft.com/office/powerpoint/2010/main" val="9775347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ru-RU" dirty="0"/>
              <a:t>Диалогическая форма речи является первичной, естественной формой языкового общения. Она состоит из обмена высказываний, для которых характерны вопрос, ответ, добавления, пояснения, возражения, реплики. При этом особую роль играют мимика, жесты, интонация, которую могут изменять значение слова. </a:t>
            </a:r>
          </a:p>
          <a:p>
            <a:endParaRPr lang="ru-RU" dirty="0"/>
          </a:p>
        </p:txBody>
      </p:sp>
    </p:spTree>
    <p:extLst>
      <p:ext uri="{BB962C8B-B14F-4D97-AF65-F5344CB8AC3E}">
        <p14:creationId xmlns:p14="http://schemas.microsoft.com/office/powerpoint/2010/main" val="1077158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92500" lnSpcReduction="20000"/>
          </a:bodyPr>
          <a:lstStyle/>
          <a:p>
            <a:pPr algn="ctr"/>
            <a:r>
              <a:rPr lang="ru-RU" dirty="0" smtClean="0"/>
              <a:t>Заключение</a:t>
            </a:r>
          </a:p>
          <a:p>
            <a:r>
              <a:rPr lang="ru-RU" dirty="0"/>
              <a:t>Методами и приемами развития диалога являются групповые беседы; деятельность кооперативного типа (совместное рисование, аппликация, конструирование. художественный труд); театрализованные игры (игры-драматизации, инсценировки); дидактические игры.</a:t>
            </a:r>
          </a:p>
          <a:p>
            <a:r>
              <a:rPr lang="ru-RU" dirty="0"/>
              <a:t> Целесообразно чаще организовывать дидактические игры парами с соблюдением следующих игровых правил: соблюдать очередность игровых и речевых действий; слушать партнера; сказанного не повторять; дополнять высказывания партнера: задавать вопросы, вежливо высказывать предположения, пожелания, несогласие; рассуждать, обосновывать свои суждения.</a:t>
            </a:r>
          </a:p>
          <a:p>
            <a:endParaRPr lang="ru-RU" dirty="0"/>
          </a:p>
        </p:txBody>
      </p:sp>
    </p:spTree>
    <p:extLst>
      <p:ext uri="{BB962C8B-B14F-4D97-AF65-F5344CB8AC3E}">
        <p14:creationId xmlns:p14="http://schemas.microsoft.com/office/powerpoint/2010/main" val="9281792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r>
              <a:rPr lang="ru-RU" dirty="0"/>
              <a:t>В Федеральных требованиях определено, что образовательная деятельность, осуществляется в процессе организации различных видов детской деятельности (игровой, коммуникативной, трудовой, познавательно-исследовательской, продуктивной, музыкально-художественной, чтения), а также в ходе режимных моментов, в самостоятельной деятельности детей и во взаимодействии с семьями воспитанников ДОУ. Интегрированный подход даёт возможность развивать в единстве познавательную, эмоциональную и практическую сферы личности ребёнка.</a:t>
            </a:r>
          </a:p>
          <a:p>
            <a:endParaRPr lang="ru-RU" dirty="0"/>
          </a:p>
        </p:txBody>
      </p:sp>
    </p:spTree>
    <p:extLst>
      <p:ext uri="{BB962C8B-B14F-4D97-AF65-F5344CB8AC3E}">
        <p14:creationId xmlns:p14="http://schemas.microsoft.com/office/powerpoint/2010/main" val="29483715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Таким образом, роль слова как важнейшей единицы языка и речи, его значение в психическом развитии ребенка определяют место словарной работы в общей системе работы по развитию речи детей в детском саду.</a:t>
            </a:r>
          </a:p>
          <a:p>
            <a:pPr marL="0" indent="0">
              <a:buNone/>
            </a:pPr>
            <a:r>
              <a:rPr lang="ru-RU" dirty="0"/>
              <a:t> </a:t>
            </a:r>
          </a:p>
          <a:p>
            <a:endParaRPr lang="ru-RU" dirty="0"/>
          </a:p>
        </p:txBody>
      </p:sp>
    </p:spTree>
    <p:extLst>
      <p:ext uri="{BB962C8B-B14F-4D97-AF65-F5344CB8AC3E}">
        <p14:creationId xmlns:p14="http://schemas.microsoft.com/office/powerpoint/2010/main" val="21767512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4" name="Picture 2" descr="C:\Users\qwerty\Downloads\2.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45709" y="1935163"/>
            <a:ext cx="5852582" cy="4389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84428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В методике термин «связная речь» употребляется в нескольких значениях: </a:t>
            </a:r>
          </a:p>
          <a:p>
            <a:r>
              <a:rPr lang="ru-RU" dirty="0"/>
              <a:t>1) процесс, деятельность говорящего; </a:t>
            </a:r>
          </a:p>
          <a:p>
            <a:r>
              <a:rPr lang="ru-RU" dirty="0"/>
              <a:t>2) продукт, результат этой деятельности, текст, высказывание; </a:t>
            </a:r>
          </a:p>
          <a:p>
            <a:r>
              <a:rPr lang="ru-RU" dirty="0"/>
              <a:t>3) название раздела работы по развитию речи. </a:t>
            </a:r>
          </a:p>
          <a:p>
            <a:r>
              <a:rPr lang="ru-RU" dirty="0"/>
              <a:t>Основная функция связной речи – коммуникативная. Она осуществляется в двух основных формах – диалоге и монологе. </a:t>
            </a:r>
          </a:p>
        </p:txBody>
      </p:sp>
    </p:spTree>
    <p:extLst>
      <p:ext uri="{BB962C8B-B14F-4D97-AF65-F5344CB8AC3E}">
        <p14:creationId xmlns:p14="http://schemas.microsoft.com/office/powerpoint/2010/main" val="1779716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Переход к дошкольному возрасту заключается в существенном выполнении условий развития ребенка, и прежде всего в изменении его отношений к взрослым. Возникают новые задачи общения, заключающиеся в передаче ребенком своих впечатлений, полученных вне непосредственного контакта со взрослыми. Появляется новая форма </a:t>
            </a:r>
            <a:r>
              <a:rPr lang="ru-RU" dirty="0" smtClean="0"/>
              <a:t>речи-сообщения.</a:t>
            </a:r>
            <a:endParaRPr lang="ru-RU" dirty="0"/>
          </a:p>
        </p:txBody>
      </p:sp>
    </p:spTree>
    <p:extLst>
      <p:ext uri="{BB962C8B-B14F-4D97-AF65-F5344CB8AC3E}">
        <p14:creationId xmlns:p14="http://schemas.microsoft.com/office/powerpoint/2010/main" val="41983368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У дошкольников возникает необходимость договориться об общем замысле деятельности, распределении функций, контролем, за выполнением правил и т.д. На этой основе продолжает развиваться диалогическая речь, и возникают новые ее формы-указания, оценки, согласование действий. </a:t>
            </a:r>
          </a:p>
          <a:p>
            <a:endParaRPr lang="ru-RU" dirty="0"/>
          </a:p>
        </p:txBody>
      </p:sp>
    </p:spTree>
    <p:extLst>
      <p:ext uri="{BB962C8B-B14F-4D97-AF65-F5344CB8AC3E}">
        <p14:creationId xmlns:p14="http://schemas.microsoft.com/office/powerpoint/2010/main" val="3124967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Для устной речи как монологической, так и диалогической, характерны краткость и простота построения предложений, бессоюзные соединения, эмоциональная непосредственность, интонационная и образная выразительность изложения: насыщенность поговорками, пословицами и так называемой «поговорочной мелочью» </a:t>
            </a:r>
          </a:p>
          <a:p>
            <a:endParaRPr lang="ru-RU" dirty="0"/>
          </a:p>
        </p:txBody>
      </p:sp>
    </p:spTree>
    <p:extLst>
      <p:ext uri="{BB962C8B-B14F-4D97-AF65-F5344CB8AC3E}">
        <p14:creationId xmlns:p14="http://schemas.microsoft.com/office/powerpoint/2010/main" val="21891762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lgn="ctr">
              <a:buNone/>
            </a:pPr>
            <a:r>
              <a:rPr lang="ru-RU" sz="3200" dirty="0"/>
              <a:t>Содержательность речи зависит от содержательности жизни детей. Запас интересных наблюдений, впечатлений, переживаний, мыслей при воспитанной потребности в речевом выражении обогащает детскую речь.</a:t>
            </a:r>
          </a:p>
          <a:p>
            <a:endParaRPr lang="ru-RU" dirty="0"/>
          </a:p>
        </p:txBody>
      </p:sp>
    </p:spTree>
    <p:extLst>
      <p:ext uri="{BB962C8B-B14F-4D97-AF65-F5344CB8AC3E}">
        <p14:creationId xmlns:p14="http://schemas.microsoft.com/office/powerpoint/2010/main" val="11550403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0" algn="ctr">
              <a:buNone/>
            </a:pPr>
            <a:r>
              <a:rPr lang="ru-RU" sz="3600" dirty="0"/>
              <a:t>Д</a:t>
            </a:r>
            <a:r>
              <a:rPr lang="ru-RU" sz="3600" dirty="0" smtClean="0"/>
              <a:t>ля </a:t>
            </a:r>
            <a:r>
              <a:rPr lang="ru-RU" sz="3600" dirty="0"/>
              <a:t>развития диалогической речи наряду с занятиями большое значение имеет речевое общение детей друг с другом и с воспитателем в повседневной жизни.</a:t>
            </a:r>
          </a:p>
          <a:p>
            <a:pPr algn="ctr"/>
            <a:endParaRPr lang="ru-RU" sz="3600" dirty="0"/>
          </a:p>
        </p:txBody>
      </p:sp>
    </p:spTree>
    <p:extLst>
      <p:ext uri="{BB962C8B-B14F-4D97-AF65-F5344CB8AC3E}">
        <p14:creationId xmlns:p14="http://schemas.microsoft.com/office/powerpoint/2010/main" val="27889885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pPr marL="0" indent="0">
              <a:buNone/>
            </a:pPr>
            <a:r>
              <a:rPr lang="ru-RU" dirty="0"/>
              <a:t>Диалог – сложная форма социального взаимодействия. Участвовать в диалоге иногда бывает труднее, чем строить монологическое высказывание. Обдумывание своих реплик, вопросов происходит одновременно с восприятием чужой речи. Участие в диалоге требует сложных умений: слушать и правильно понимать мысль, выражаемую собеседником; формулировать в ответ собственное суждение, правильно выражать его средствами языка; менять вслед за мыслями собеседника тему речевого взаимодействия; поддерживать определенный эмоциональный тон; следить за правильностью языковой формы, в которую облекаются мысли; слушать свою речь, чтобы контролировать ее нормативность и, если нужно, вносить соответствующие изменения и поправки. </a:t>
            </a:r>
          </a:p>
        </p:txBody>
      </p:sp>
    </p:spTree>
    <p:extLst>
      <p:ext uri="{BB962C8B-B14F-4D97-AF65-F5344CB8AC3E}">
        <p14:creationId xmlns:p14="http://schemas.microsoft.com/office/powerpoint/2010/main" val="16267566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TotalTime>
  <Words>1077</Words>
  <Application>Microsoft Office PowerPoint</Application>
  <PresentationFormat>Экран (4:3)</PresentationFormat>
  <Paragraphs>59</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Поток</vt:lpstr>
      <vt:lpstr>Беседа как метод диалогической речи детей дошкольного возраста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Беседа как метод диалогической речи детей дошкольного возраста</dc:title>
  <dc:creator>БОРОВИКОВА</dc:creator>
  <cp:lastModifiedBy>qwerty</cp:lastModifiedBy>
  <cp:revision>12</cp:revision>
  <dcterms:created xsi:type="dcterms:W3CDTF">2016-03-29T09:40:35Z</dcterms:created>
  <dcterms:modified xsi:type="dcterms:W3CDTF">2018-01-29T13:21:48Z</dcterms:modified>
</cp:coreProperties>
</file>